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8.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9.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 id="2147484300" r:id="rId7"/>
    <p:sldMasterId id="2147484304" r:id="rId8"/>
    <p:sldMasterId id="2147484306" r:id="rId9"/>
    <p:sldMasterId id="2147484333" r:id="rId10"/>
    <p:sldMasterId id="2147484367" r:id="rId11"/>
    <p:sldMasterId id="2147484405" r:id="rId12"/>
    <p:sldMasterId id="2147484415" r:id="rId13"/>
    <p:sldMasterId id="2147484446" r:id="rId14"/>
    <p:sldMasterId id="2147484458" r:id="rId15"/>
  </p:sldMasterIdLst>
  <p:notesMasterIdLst>
    <p:notesMasterId r:id="rId47"/>
  </p:notesMasterIdLst>
  <p:handoutMasterIdLst>
    <p:handoutMasterId r:id="rId48"/>
  </p:handoutMasterIdLst>
  <p:sldIdLst>
    <p:sldId id="1636" r:id="rId16"/>
    <p:sldId id="1638" r:id="rId17"/>
    <p:sldId id="1639" r:id="rId18"/>
    <p:sldId id="1692" r:id="rId19"/>
    <p:sldId id="1693" r:id="rId20"/>
    <p:sldId id="1694" r:id="rId21"/>
    <p:sldId id="1695" r:id="rId22"/>
    <p:sldId id="1696" r:id="rId23"/>
    <p:sldId id="1697" r:id="rId24"/>
    <p:sldId id="1698" r:id="rId25"/>
    <p:sldId id="1699" r:id="rId26"/>
    <p:sldId id="1700" r:id="rId27"/>
    <p:sldId id="1701" r:id="rId28"/>
    <p:sldId id="1702" r:id="rId29"/>
    <p:sldId id="1703" r:id="rId30"/>
    <p:sldId id="1704" r:id="rId31"/>
    <p:sldId id="1705" r:id="rId32"/>
    <p:sldId id="1706" r:id="rId33"/>
    <p:sldId id="1707" r:id="rId34"/>
    <p:sldId id="1708" r:id="rId35"/>
    <p:sldId id="1709" r:id="rId36"/>
    <p:sldId id="1710" r:id="rId37"/>
    <p:sldId id="1711" r:id="rId38"/>
    <p:sldId id="1712" r:id="rId39"/>
    <p:sldId id="1713" r:id="rId40"/>
    <p:sldId id="1714" r:id="rId41"/>
    <p:sldId id="1715" r:id="rId42"/>
    <p:sldId id="1716" r:id="rId43"/>
    <p:sldId id="1691" r:id="rId44"/>
    <p:sldId id="1659" r:id="rId45"/>
    <p:sldId id="1658" r:id="rId46"/>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ACBECA18-F5AF-42C9-8CD1-579F406946BC}">
          <p14:sldIdLst>
            <p14:sldId id="1636"/>
            <p14:sldId id="1638"/>
            <p14:sldId id="1639"/>
            <p14:sldId id="1692"/>
            <p14:sldId id="1693"/>
            <p14:sldId id="1694"/>
            <p14:sldId id="1695"/>
            <p14:sldId id="1696"/>
            <p14:sldId id="1697"/>
            <p14:sldId id="1698"/>
            <p14:sldId id="1699"/>
            <p14:sldId id="1700"/>
            <p14:sldId id="1701"/>
            <p14:sldId id="1702"/>
            <p14:sldId id="1703"/>
            <p14:sldId id="1704"/>
            <p14:sldId id="1705"/>
            <p14:sldId id="1706"/>
            <p14:sldId id="1707"/>
            <p14:sldId id="1708"/>
            <p14:sldId id="1709"/>
            <p14:sldId id="1710"/>
            <p14:sldId id="1711"/>
            <p14:sldId id="1712"/>
            <p14:sldId id="1713"/>
            <p14:sldId id="1714"/>
            <p14:sldId id="1715"/>
            <p14:sldId id="1716"/>
            <p14:sldId id="1691"/>
            <p14:sldId id="1659"/>
            <p14:sldId id="1658"/>
          </p14:sldIdLst>
        </p14:section>
      </p14:sectionLst>
    </p:ext>
    <p:ext uri="{EFAFB233-063F-42B5-8137-9DF3F51BA10A}">
      <p15:sldGuideLst xmlns:p15="http://schemas.microsoft.com/office/powerpoint/2012/main">
        <p15:guide id="1" orient="horz" pos="2203" userDrawn="1">
          <p15:clr>
            <a:srgbClr val="A4A3A4"/>
          </p15:clr>
        </p15:guide>
        <p15:guide id="2" pos="391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Jun Young" initials="JY" lastIdx="1" clrIdx="7">
    <p:extLst>
      <p:ext uri="{19B8F6BF-5375-455C-9EA6-DF929625EA0E}">
        <p15:presenceInfo xmlns:p15="http://schemas.microsoft.com/office/powerpoint/2012/main" userId="78c2cdb4a139ee7a" providerId="Windows Live"/>
      </p:ext>
    </p:extLst>
  </p:cmAuthor>
  <p:cmAuthor id="1" name="Mary Feil-Jacobs" initials="MFJ" lastIdx="43" clrIdx="1"/>
  <p:cmAuthor id="2" name="Monica Lueder" initials="ML" lastIdx="22" clrIdx="2"/>
  <p:cmAuthor id="3" name="Mary Feil-Jacobs" initials="MF" lastIdx="22" clrIdx="3"/>
  <p:cmAuthor id="4" name="Peter McKiernan" initials="PM" lastIdx="4" clrIdx="4"/>
  <p:cmAuthor id="5" name="Author" initials="A" lastIdx="221" clrIdx="5"/>
  <p:cmAuthor id="6" name="Jun Young" initials="JY(C" lastIdx="5"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525252"/>
    <a:srgbClr val="000000"/>
    <a:srgbClr val="3A76A5"/>
    <a:srgbClr val="F0F0F0"/>
    <a:srgbClr val="FFFFFF"/>
    <a:srgbClr val="E2E2E2"/>
    <a:srgbClr val="D7D7D7"/>
    <a:srgbClr val="E81123"/>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9B4693-8B68-48DF-94D7-0CE4F82974B8}" v="54" dt="2022-12-04T13:48:05.721"/>
    <p1510:client id="{F7AA3A2A-E000-46E7-A2C5-F8A6F8FDAEE4}" v="18047" dt="2022-06-23T16:38:22.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74966"/>
  </p:normalViewPr>
  <p:slideViewPr>
    <p:cSldViewPr snapToGrid="0">
      <p:cViewPr varScale="1">
        <p:scale>
          <a:sx n="92" d="100"/>
          <a:sy n="92" d="100"/>
        </p:scale>
        <p:origin x="1960" y="184"/>
      </p:cViewPr>
      <p:guideLst>
        <p:guide orient="horz" pos="2203"/>
        <p:guide pos="3918"/>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6.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tableStyles" Target="tableStyles.xml"/><Relationship Id="rId5" Type="http://schemas.openxmlformats.org/officeDocument/2006/relationships/customXml" Target="../customXml/item5.xml"/><Relationship Id="rId10" Type="http://schemas.openxmlformats.org/officeDocument/2006/relationships/slideMaster" Target="slideMasters/slideMaster5.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handoutMaster" Target="handoutMasters/handoutMaster1.xml"/><Relationship Id="rId8" Type="http://schemas.openxmlformats.org/officeDocument/2006/relationships/slideMaster" Target="slideMasters/slideMaster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0" Type="http://schemas.openxmlformats.org/officeDocument/2006/relationships/slide" Target="slides/slide5.xml"/><Relationship Id="rId41" Type="http://schemas.openxmlformats.org/officeDocument/2006/relationships/slide" Target="slides/slide26.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11766"/>
            <a:ext cx="2982119" cy="464820"/>
          </a:xfrm>
          <a:prstGeom prst="rect">
            <a:avLst/>
          </a:prstGeom>
        </p:spPr>
        <p:txBody>
          <a:bodyPr vert="horz" lIns="92433" tIns="46217" rIns="92433" bIns="46217"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98102" y="0"/>
            <a:ext cx="2982119" cy="464820"/>
          </a:xfrm>
          <a:prstGeom prst="rect">
            <a:avLst/>
          </a:prstGeom>
        </p:spPr>
        <p:txBody>
          <a:bodyPr vert="horz" lIns="92433" tIns="46217" rIns="92433" bIns="46217" rtlCol="0"/>
          <a:lstStyle>
            <a:lvl1pPr algn="r">
              <a:defRPr sz="1200"/>
            </a:lvl1pPr>
          </a:lstStyle>
          <a:p>
            <a:fld id="{74BA30B1-EE82-4677-BDEA-3E5DD68797E3}" type="datetime1">
              <a:rPr lang="en-US" smtClean="0">
                <a:latin typeface="Segoe UI" pitchFamily="34" charset="0"/>
              </a:rPr>
              <a:t>12/5/22</a:t>
            </a:fld>
            <a:endParaRPr lang="en-US">
              <a:latin typeface="Segoe UI" pitchFamily="34" charset="0"/>
            </a:endParaRPr>
          </a:p>
        </p:txBody>
      </p:sp>
      <p:sp>
        <p:nvSpPr>
          <p:cNvPr id="8" name="Footer Placeholder 7"/>
          <p:cNvSpPr>
            <a:spLocks noGrp="1"/>
          </p:cNvSpPr>
          <p:nvPr>
            <p:ph type="ftr" sz="quarter" idx="2"/>
          </p:nvPr>
        </p:nvSpPr>
        <p:spPr>
          <a:xfrm>
            <a:off x="0" y="8829967"/>
            <a:ext cx="5815132" cy="337975"/>
          </a:xfrm>
          <a:prstGeom prst="rect">
            <a:avLst/>
          </a:prstGeom>
        </p:spPr>
        <p:txBody>
          <a:bodyPr vert="horz" lIns="92433" tIns="46217" rIns="92433" bIns="46217" rtlCol="0" anchor="b"/>
          <a:lstStyle>
            <a:lvl1pPr algn="l">
              <a:defRPr sz="1200"/>
            </a:lvl1pPr>
          </a:lstStyle>
          <a:p>
            <a:pPr marL="402792" defTabSz="9240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6"/>
            <a:ext cx="1076558" cy="464820"/>
          </a:xfrm>
          <a:prstGeom prst="rect">
            <a:avLst/>
          </a:prstGeom>
        </p:spPr>
        <p:txBody>
          <a:bodyPr vert="horz" lIns="92433" tIns="46217" rIns="92433" bIns="46217"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687388" y="890588"/>
            <a:ext cx="5507037" cy="3098800"/>
          </a:xfrm>
          <a:prstGeom prst="rect">
            <a:avLst/>
          </a:prstGeom>
          <a:noFill/>
          <a:ln w="12700">
            <a:solidFill>
              <a:prstClr val="black"/>
            </a:solidFill>
          </a:ln>
        </p:spPr>
        <p:txBody>
          <a:bodyPr vert="horz" lIns="92433" tIns="46217" rIns="92433" bIns="46217" rtlCol="0" anchor="ctr"/>
          <a:lstStyle/>
          <a:p>
            <a:endParaRPr lang="en-US"/>
          </a:p>
        </p:txBody>
      </p:sp>
      <p:sp>
        <p:nvSpPr>
          <p:cNvPr id="12" name="Notes Placeholder 11"/>
          <p:cNvSpPr>
            <a:spLocks noGrp="1"/>
          </p:cNvSpPr>
          <p:nvPr>
            <p:ph type="body" sz="quarter" idx="3"/>
          </p:nvPr>
        </p:nvSpPr>
        <p:spPr>
          <a:xfrm>
            <a:off x="688182" y="4127500"/>
            <a:ext cx="5505450" cy="4471670"/>
          </a:xfrm>
          <a:prstGeom prst="rect">
            <a:avLst/>
          </a:prstGeom>
        </p:spPr>
        <p:txBody>
          <a:bodyPr vert="horz" lIns="92433" tIns="46217" rIns="92433" bIns="4621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5"/>
          </p:nvPr>
        </p:nvSpPr>
        <p:spPr>
          <a:xfrm>
            <a:off x="5511799" y="8829675"/>
            <a:ext cx="1368425" cy="466725"/>
          </a:xfrm>
          <a:prstGeom prst="rect">
            <a:avLst/>
          </a:prstGeom>
        </p:spPr>
        <p:txBody>
          <a:bodyPr vert="horz" lIns="91440" tIns="45720" rIns="91440" bIns="45720" rtlCol="0" anchor="b"/>
          <a:lstStyle>
            <a:lvl1pPr algn="r">
              <a:defRPr sz="1000">
                <a:latin typeface="Segoe UI" panose="020B0502040204020203" pitchFamily="34" charset="0"/>
                <a:cs typeface="Segoe UI" panose="020B0502040204020203" pitchFamily="34" charset="0"/>
              </a:defRPr>
            </a:lvl1pPr>
          </a:lstStyle>
          <a:p>
            <a:fld id="{949570AB-282D-4F9A-AAF7-479BFA1C3732}" type="slidenum">
              <a:rPr lang="en-US" smtClean="0"/>
              <a:pPr/>
              <a:t>‹#›</a:t>
            </a:fld>
            <a:endParaRPr lang="en-US"/>
          </a:p>
        </p:txBody>
      </p:sp>
      <p:sp>
        <p:nvSpPr>
          <p:cNvPr id="3" name="Footer Placeholder 2"/>
          <p:cNvSpPr>
            <a:spLocks noGrp="1"/>
          </p:cNvSpPr>
          <p:nvPr>
            <p:ph type="ftr" sz="quarter" idx="4"/>
          </p:nvPr>
        </p:nvSpPr>
        <p:spPr>
          <a:xfrm>
            <a:off x="0" y="8829675"/>
            <a:ext cx="4127500" cy="466725"/>
          </a:xfrm>
          <a:prstGeom prst="rect">
            <a:avLst/>
          </a:prstGeom>
        </p:spPr>
        <p:txBody>
          <a:bodyPr vert="horz" lIns="91440" tIns="45720" rIns="91440" bIns="45720" rtlCol="0" anchor="b"/>
          <a:lstStyle>
            <a:lvl1pPr algn="l">
              <a:defRPr lang="en-US" sz="700" smtClean="0">
                <a:effectLst/>
              </a:defRPr>
            </a:lvl1pPr>
          </a:lstStyle>
          <a:p>
            <a:r>
              <a:rPr lang="en-US"/>
              <a:t>© 2015 Microsoft Corporation. All rights reserved. MICROSOFT MAKES NO WARRANTIES, EXPRESS, IMPLIED OR STATUTORY, AS TO THE INFORMATION IN THIS PRESENTATION</a:t>
            </a:r>
          </a:p>
        </p:txBody>
      </p:sp>
      <p:sp>
        <p:nvSpPr>
          <p:cNvPr id="4" name="Date Placeholder 3"/>
          <p:cNvSpPr>
            <a:spLocks noGrp="1"/>
          </p:cNvSpPr>
          <p:nvPr>
            <p:ph type="dt" idx="1"/>
          </p:nvPr>
        </p:nvSpPr>
        <p:spPr>
          <a:xfrm>
            <a:off x="3897313" y="0"/>
            <a:ext cx="2982912" cy="466725"/>
          </a:xfrm>
          <a:prstGeom prst="rect">
            <a:avLst/>
          </a:prstGeom>
        </p:spPr>
        <p:txBody>
          <a:bodyPr vert="horz" lIns="91440" tIns="45720" rIns="91440" bIns="45720" rtlCol="0"/>
          <a:lstStyle>
            <a:lvl1pPr algn="r">
              <a:defRPr sz="1000">
                <a:latin typeface="Segoe UI" panose="020B0502040204020203" pitchFamily="34" charset="0"/>
                <a:cs typeface="Segoe UI" panose="020B0502040204020203" pitchFamily="34" charset="0"/>
              </a:defRPr>
            </a:lvl1pPr>
          </a:lstStyle>
          <a:p>
            <a:fld id="{B6C3280A-C270-4FD2-AEB3-DF8C9C146D35}" type="datetime1">
              <a:rPr lang="en-US" smtClean="0"/>
              <a:t>12/5/22</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1000" kern="1200">
        <a:solidFill>
          <a:schemeClr val="tx1"/>
        </a:solidFill>
        <a:latin typeface="Segoe UI" panose="020B0502040204020203" pitchFamily="34" charset="0"/>
        <a:ea typeface="+mn-ea"/>
        <a:cs typeface="Segoe UI" panose="020B0502040204020203" pitchFamily="34" charset="0"/>
      </a:defRPr>
    </a:lvl1pPr>
    <a:lvl2pPr marL="217262" indent="-107956" algn="l" defTabSz="932742" rtl="0" eaLnBrk="1" latinLnBrk="0" hangingPunct="1">
      <a:lnSpc>
        <a:spcPct val="90000"/>
      </a:lnSpc>
      <a:spcAft>
        <a:spcPts val="340"/>
      </a:spcAft>
      <a:buFont typeface="Arial" pitchFamily="34" charset="0"/>
      <a:buChar char="•"/>
      <a:defRPr sz="1000" kern="1200">
        <a:solidFill>
          <a:schemeClr val="tx1"/>
        </a:solidFill>
        <a:latin typeface="Segoe UI" panose="020B0502040204020203" pitchFamily="34" charset="0"/>
        <a:ea typeface="+mn-ea"/>
        <a:cs typeface="Segoe UI" panose="020B0502040204020203" pitchFamily="34" charset="0"/>
      </a:defRPr>
    </a:lvl2pPr>
    <a:lvl3pPr marL="334664" indent="-117403" algn="l" defTabSz="932742" rtl="0" eaLnBrk="1" latinLnBrk="0" hangingPunct="1">
      <a:lnSpc>
        <a:spcPct val="90000"/>
      </a:lnSpc>
      <a:spcAft>
        <a:spcPts val="340"/>
      </a:spcAft>
      <a:buFont typeface="Arial" pitchFamily="34" charset="0"/>
      <a:buChar char="•"/>
      <a:defRPr sz="1000" kern="1200">
        <a:solidFill>
          <a:schemeClr val="tx1"/>
        </a:solidFill>
        <a:latin typeface="Segoe UI" panose="020B0502040204020203" pitchFamily="34" charset="0"/>
        <a:ea typeface="+mn-ea"/>
        <a:cs typeface="Segoe UI" panose="020B0502040204020203" pitchFamily="34" charset="0"/>
      </a:defRPr>
    </a:lvl3pPr>
    <a:lvl4pPr marL="492551" indent="-149789" algn="l" defTabSz="932742" rtl="0" eaLnBrk="1" latinLnBrk="0" hangingPunct="1">
      <a:lnSpc>
        <a:spcPct val="90000"/>
      </a:lnSpc>
      <a:spcAft>
        <a:spcPts val="340"/>
      </a:spcAft>
      <a:buFont typeface="Arial" pitchFamily="34" charset="0"/>
      <a:buChar char="•"/>
      <a:defRPr sz="1000" kern="1200">
        <a:solidFill>
          <a:schemeClr val="tx1"/>
        </a:solidFill>
        <a:latin typeface="Segoe UI" panose="020B0502040204020203" pitchFamily="34" charset="0"/>
        <a:ea typeface="+mn-ea"/>
        <a:cs typeface="Segoe UI" panose="020B0502040204020203" pitchFamily="34" charset="0"/>
      </a:defRPr>
    </a:lvl4pPr>
    <a:lvl5pPr marL="627496" indent="-117403" algn="l" defTabSz="932742" rtl="0" eaLnBrk="1" latinLnBrk="0" hangingPunct="1">
      <a:lnSpc>
        <a:spcPct val="90000"/>
      </a:lnSpc>
      <a:spcAft>
        <a:spcPts val="340"/>
      </a:spcAft>
      <a:buFont typeface="Arial" pitchFamily="34" charset="0"/>
      <a:buChar char="•"/>
      <a:defRPr sz="1000" kern="1200">
        <a:solidFill>
          <a:schemeClr val="tx1"/>
        </a:solidFill>
        <a:latin typeface="Segoe UI" panose="020B0502040204020203" pitchFamily="34" charset="0"/>
        <a:ea typeface="+mn-ea"/>
        <a:cs typeface="Segoe UI" panose="020B0502040204020203" pitchFamily="34" charset="0"/>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7388" y="890588"/>
            <a:ext cx="5507037" cy="30988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49570AB-282D-4F9A-AAF7-479BFA1C3732}" type="slidenum">
              <a:rPr lang="en-US" smtClean="0"/>
              <a:pPr/>
              <a:t>1</a:t>
            </a:fld>
            <a:endParaRPr lang="en-US"/>
          </a:p>
        </p:txBody>
      </p:sp>
      <p:sp>
        <p:nvSpPr>
          <p:cNvPr id="5" name="Segnaposto piè di pagina 4"/>
          <p:cNvSpPr>
            <a:spLocks noGrp="1"/>
          </p:cNvSpPr>
          <p:nvPr>
            <p:ph type="ftr" sz="quarter" idx="11"/>
          </p:nvPr>
        </p:nvSpPr>
        <p:spPr/>
        <p:txBody>
          <a:bodyPr/>
          <a:lstStyle/>
          <a:p>
            <a:r>
              <a:rPr lang="en-US"/>
              <a:t>© 2015 Microsoft Corporation. All rights reserved. MICROSOFT MAKES NO WARRANTIES, EXPRESS, IMPLIED OR STATUTORY, AS TO THE INFORMATION IN THIS PRESENTATION</a:t>
            </a:r>
          </a:p>
        </p:txBody>
      </p:sp>
      <p:sp>
        <p:nvSpPr>
          <p:cNvPr id="6" name="Segnaposto data 5"/>
          <p:cNvSpPr>
            <a:spLocks noGrp="1"/>
          </p:cNvSpPr>
          <p:nvPr>
            <p:ph type="dt" idx="12"/>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441975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9570AB-282D-4F9A-AAF7-479BFA1C3732}" type="slidenum">
              <a:rPr lang="en-US" smtClean="0"/>
              <a:pPr/>
              <a:t>12</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1369574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Possiamo</a:t>
            </a:r>
            <a:r>
              <a:rPr lang="en-GB" dirty="0"/>
              <a:t> </a:t>
            </a:r>
            <a:r>
              <a:rPr lang="en-GB" dirty="0" err="1"/>
              <a:t>immaginare</a:t>
            </a:r>
            <a:r>
              <a:rPr lang="en-GB" dirty="0"/>
              <a:t> </a:t>
            </a:r>
            <a:r>
              <a:rPr lang="en-GB" dirty="0" err="1"/>
              <a:t>una</a:t>
            </a:r>
            <a:r>
              <a:rPr lang="en-GB" dirty="0"/>
              <a:t> </a:t>
            </a:r>
            <a:r>
              <a:rPr lang="en-GB" dirty="0" err="1"/>
              <a:t>Github</a:t>
            </a:r>
            <a:r>
              <a:rPr lang="en-GB" dirty="0"/>
              <a:t> Action come </a:t>
            </a:r>
            <a:r>
              <a:rPr lang="en-GB" dirty="0" err="1"/>
              <a:t>una</a:t>
            </a:r>
            <a:r>
              <a:rPr lang="en-GB" dirty="0"/>
              <a:t> </a:t>
            </a:r>
            <a:r>
              <a:rPr lang="en-GB" dirty="0" err="1"/>
              <a:t>collezione</a:t>
            </a:r>
            <a:r>
              <a:rPr lang="en-GB" dirty="0"/>
              <a:t> di </a:t>
            </a:r>
            <a:r>
              <a:rPr lang="en-GB" dirty="0" err="1"/>
              <a:t>proprietà</a:t>
            </a:r>
            <a:r>
              <a:rPr lang="en-GB" dirty="0"/>
              <a:t>.</a:t>
            </a:r>
          </a:p>
          <a:p>
            <a:endParaRPr lang="en-GB" dirty="0"/>
          </a:p>
          <a:p>
            <a:r>
              <a:rPr lang="en-GB" dirty="0"/>
              <a:t>Ci </a:t>
            </a:r>
            <a:r>
              <a:rPr lang="en-GB" dirty="0" err="1"/>
              <a:t>sono</a:t>
            </a:r>
            <a:r>
              <a:rPr lang="en-GB" dirty="0"/>
              <a:t> I triggers </a:t>
            </a:r>
            <a:r>
              <a:rPr lang="en-GB" dirty="0" err="1"/>
              <a:t>attraverso</a:t>
            </a:r>
            <a:r>
              <a:rPr lang="en-GB" dirty="0"/>
              <a:t> cui la </a:t>
            </a:r>
            <a:r>
              <a:rPr lang="en-GB" dirty="0" err="1"/>
              <a:t>Github</a:t>
            </a:r>
            <a:r>
              <a:rPr lang="en-GB" dirty="0"/>
              <a:t> Action </a:t>
            </a:r>
            <a:r>
              <a:rPr lang="en-GB" dirty="0" err="1"/>
              <a:t>entra</a:t>
            </a:r>
            <a:r>
              <a:rPr lang="en-GB" dirty="0"/>
              <a:t> in </a:t>
            </a:r>
            <a:r>
              <a:rPr lang="en-GB" dirty="0" err="1"/>
              <a:t>essere</a:t>
            </a:r>
            <a:r>
              <a:rPr lang="en-GB" dirty="0"/>
              <a:t>. Da </a:t>
            </a:r>
            <a:r>
              <a:rPr lang="en-GB" dirty="0" err="1"/>
              <a:t>lì</a:t>
            </a:r>
            <a:r>
              <a:rPr lang="en-GB" dirty="0"/>
              <a:t> </a:t>
            </a:r>
            <a:r>
              <a:rPr lang="en-GB" dirty="0" err="1"/>
              <a:t>vengono</a:t>
            </a:r>
            <a:r>
              <a:rPr lang="en-GB" dirty="0"/>
              <a:t> </a:t>
            </a:r>
            <a:r>
              <a:rPr lang="en-GB" dirty="0" err="1"/>
              <a:t>fatti</a:t>
            </a:r>
            <a:r>
              <a:rPr lang="en-GB" dirty="0"/>
              <a:t> </a:t>
            </a:r>
            <a:r>
              <a:rPr lang="en-GB" dirty="0" err="1"/>
              <a:t>partire</a:t>
            </a:r>
            <a:r>
              <a:rPr lang="en-GB" dirty="0"/>
              <a:t> I </a:t>
            </a:r>
            <a:r>
              <a:rPr lang="en-GB" dirty="0" err="1"/>
              <a:t>vari</a:t>
            </a:r>
            <a:r>
              <a:rPr lang="en-GB" dirty="0"/>
              <a:t> jobs </a:t>
            </a:r>
            <a:r>
              <a:rPr lang="en-GB" dirty="0" err="1"/>
              <a:t>che</a:t>
            </a:r>
            <a:r>
              <a:rPr lang="en-GB" dirty="0"/>
              <a:t> </a:t>
            </a:r>
            <a:r>
              <a:rPr lang="en-GB" dirty="0" err="1"/>
              <a:t>abbiamo</a:t>
            </a:r>
            <a:r>
              <a:rPr lang="en-GB" dirty="0"/>
              <a:t> </a:t>
            </a:r>
            <a:r>
              <a:rPr lang="en-GB" dirty="0" err="1"/>
              <a:t>inserito</a:t>
            </a:r>
            <a:r>
              <a:rPr lang="en-GB" dirty="0"/>
              <a:t> </a:t>
            </a:r>
            <a:r>
              <a:rPr lang="en-GB" dirty="0" err="1"/>
              <a:t>nel</a:t>
            </a:r>
            <a:r>
              <a:rPr lang="en-GB" dirty="0"/>
              <a:t> nostro file di workflow e </a:t>
            </a:r>
            <a:r>
              <a:rPr lang="en-GB" dirty="0" err="1"/>
              <a:t>ogni</a:t>
            </a:r>
            <a:r>
              <a:rPr lang="en-GB" dirty="0"/>
              <a:t> job </a:t>
            </a:r>
            <a:r>
              <a:rPr lang="en-GB" dirty="0" err="1"/>
              <a:t>è</a:t>
            </a:r>
            <a:r>
              <a:rPr lang="en-GB" dirty="0"/>
              <a:t> </a:t>
            </a:r>
            <a:r>
              <a:rPr lang="en-GB" dirty="0" err="1"/>
              <a:t>composto</a:t>
            </a:r>
            <a:r>
              <a:rPr lang="en-GB" dirty="0"/>
              <a:t>  da uno o </a:t>
            </a:r>
            <a:r>
              <a:rPr lang="en-GB" dirty="0" err="1"/>
              <a:t>più</a:t>
            </a:r>
            <a:r>
              <a:rPr lang="en-GB" dirty="0"/>
              <a:t> step.</a:t>
            </a:r>
          </a:p>
        </p:txBody>
      </p:sp>
      <p:sp>
        <p:nvSpPr>
          <p:cNvPr id="4" name="Slide Number Placeholder 3"/>
          <p:cNvSpPr>
            <a:spLocks noGrp="1"/>
          </p:cNvSpPr>
          <p:nvPr>
            <p:ph type="sldNum" sz="quarter" idx="5"/>
          </p:nvPr>
        </p:nvSpPr>
        <p:spPr/>
        <p:txBody>
          <a:bodyPr/>
          <a:lstStyle/>
          <a:p>
            <a:fld id="{949570AB-282D-4F9A-AAF7-479BFA1C3732}" type="slidenum">
              <a:rPr lang="en-US" smtClean="0"/>
              <a:pPr/>
              <a:t>13</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3056054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C9D1D9"/>
                </a:solidFill>
                <a:effectLst/>
                <a:latin typeface="-apple-system"/>
              </a:rPr>
              <a:t>Come </a:t>
            </a:r>
            <a:r>
              <a:rPr lang="en-GB" b="1" i="0" dirty="0" err="1">
                <a:solidFill>
                  <a:srgbClr val="C9D1D9"/>
                </a:solidFill>
                <a:effectLst/>
                <a:latin typeface="-apple-system"/>
              </a:rPr>
              <a:t>possiamo</a:t>
            </a:r>
            <a:r>
              <a:rPr lang="en-GB" b="1" i="0" dirty="0">
                <a:solidFill>
                  <a:srgbClr val="C9D1D9"/>
                </a:solidFill>
                <a:effectLst/>
                <a:latin typeface="-apple-system"/>
              </a:rPr>
              <a:t> </a:t>
            </a:r>
            <a:r>
              <a:rPr lang="en-GB" b="1" i="0" dirty="0" err="1">
                <a:solidFill>
                  <a:srgbClr val="C9D1D9"/>
                </a:solidFill>
                <a:effectLst/>
                <a:latin typeface="-apple-system"/>
              </a:rPr>
              <a:t>vedere</a:t>
            </a:r>
            <a:r>
              <a:rPr lang="en-GB" b="1" i="0" dirty="0">
                <a:solidFill>
                  <a:srgbClr val="C9D1D9"/>
                </a:solidFill>
                <a:effectLst/>
                <a:latin typeface="-apple-system"/>
              </a:rPr>
              <a:t> </a:t>
            </a:r>
            <a:r>
              <a:rPr lang="en-GB" b="1" i="0" dirty="0" err="1">
                <a:solidFill>
                  <a:srgbClr val="C9D1D9"/>
                </a:solidFill>
                <a:effectLst/>
                <a:latin typeface="-apple-system"/>
              </a:rPr>
              <a:t>dalla</a:t>
            </a:r>
            <a:r>
              <a:rPr lang="en-GB" b="1" i="0" dirty="0">
                <a:solidFill>
                  <a:srgbClr val="C9D1D9"/>
                </a:solidFill>
                <a:effectLst/>
                <a:latin typeface="-apple-system"/>
              </a:rPr>
              <a:t> </a:t>
            </a:r>
            <a:r>
              <a:rPr lang="en-GB" b="1" i="0" dirty="0" err="1">
                <a:solidFill>
                  <a:srgbClr val="C9D1D9"/>
                </a:solidFill>
                <a:effectLst/>
                <a:latin typeface="-apple-system"/>
              </a:rPr>
              <a:t>composizione</a:t>
            </a:r>
            <a:r>
              <a:rPr lang="en-GB" b="1" i="0" dirty="0">
                <a:solidFill>
                  <a:srgbClr val="C9D1D9"/>
                </a:solidFill>
                <a:effectLst/>
                <a:latin typeface="-apple-system"/>
              </a:rPr>
              <a:t> di </a:t>
            </a:r>
            <a:r>
              <a:rPr lang="en-GB" b="1" i="0" dirty="0" err="1">
                <a:solidFill>
                  <a:srgbClr val="C9D1D9"/>
                </a:solidFill>
                <a:effectLst/>
                <a:latin typeface="-apple-system"/>
              </a:rPr>
              <a:t>questa</a:t>
            </a:r>
            <a:r>
              <a:rPr lang="en-GB" b="1" i="0" dirty="0">
                <a:solidFill>
                  <a:srgbClr val="C9D1D9"/>
                </a:solidFill>
                <a:effectLst/>
                <a:latin typeface="-apple-system"/>
              </a:rPr>
              <a:t> semplice </a:t>
            </a:r>
            <a:r>
              <a:rPr lang="en-GB" b="1" i="0" dirty="0" err="1">
                <a:solidFill>
                  <a:srgbClr val="C9D1D9"/>
                </a:solidFill>
                <a:effectLst/>
                <a:latin typeface="-apple-system"/>
              </a:rPr>
              <a:t>Github</a:t>
            </a:r>
            <a:r>
              <a:rPr lang="en-GB" b="1" i="0" dirty="0">
                <a:solidFill>
                  <a:srgbClr val="C9D1D9"/>
                </a:solidFill>
                <a:effectLst/>
                <a:latin typeface="-apple-system"/>
              </a:rPr>
              <a:t> Action, le </a:t>
            </a:r>
            <a:r>
              <a:rPr lang="en-GB" b="1" i="0" dirty="0" err="1">
                <a:solidFill>
                  <a:srgbClr val="C9D1D9"/>
                </a:solidFill>
                <a:effectLst/>
                <a:latin typeface="-apple-system"/>
              </a:rPr>
              <a:t>proprietà</a:t>
            </a:r>
            <a:r>
              <a:rPr lang="en-GB" b="1" i="0" dirty="0">
                <a:solidFill>
                  <a:srgbClr val="C9D1D9"/>
                </a:solidFill>
                <a:effectLst/>
                <a:latin typeface="-apple-system"/>
              </a:rPr>
              <a:t>, </a:t>
            </a:r>
            <a:r>
              <a:rPr lang="en-GB" b="1" i="0" dirty="0" err="1">
                <a:solidFill>
                  <a:srgbClr val="C9D1D9"/>
                </a:solidFill>
                <a:effectLst/>
                <a:latin typeface="-apple-system"/>
              </a:rPr>
              <a:t>che</a:t>
            </a:r>
            <a:r>
              <a:rPr lang="en-GB" b="1" i="0" dirty="0">
                <a:solidFill>
                  <a:srgbClr val="C9D1D9"/>
                </a:solidFill>
                <a:effectLst/>
                <a:latin typeface="-apple-system"/>
              </a:rPr>
              <a:t> </a:t>
            </a:r>
            <a:r>
              <a:rPr lang="en-GB" b="1" i="0" dirty="0" err="1">
                <a:solidFill>
                  <a:srgbClr val="C9D1D9"/>
                </a:solidFill>
                <a:effectLst/>
                <a:latin typeface="-apple-system"/>
              </a:rPr>
              <a:t>andremo</a:t>
            </a:r>
            <a:r>
              <a:rPr lang="en-GB" b="1" i="0" dirty="0">
                <a:solidFill>
                  <a:srgbClr val="C9D1D9"/>
                </a:solidFill>
                <a:effectLst/>
                <a:latin typeface="-apple-system"/>
              </a:rPr>
              <a:t> a </a:t>
            </a:r>
            <a:r>
              <a:rPr lang="en-GB" b="1" i="0" dirty="0" err="1">
                <a:solidFill>
                  <a:srgbClr val="C9D1D9"/>
                </a:solidFill>
                <a:effectLst/>
                <a:latin typeface="-apple-system"/>
              </a:rPr>
              <a:t>scrivere</a:t>
            </a:r>
            <a:r>
              <a:rPr lang="en-GB" b="1" i="0" dirty="0">
                <a:solidFill>
                  <a:srgbClr val="C9D1D9"/>
                </a:solidFill>
                <a:effectLst/>
                <a:latin typeface="-apple-system"/>
              </a:rPr>
              <a:t> con il </a:t>
            </a:r>
            <a:r>
              <a:rPr lang="en-GB" b="1" i="0" dirty="0" err="1">
                <a:solidFill>
                  <a:srgbClr val="C9D1D9"/>
                </a:solidFill>
                <a:effectLst/>
                <a:latin typeface="-apple-system"/>
              </a:rPr>
              <a:t>linguaggio</a:t>
            </a:r>
            <a:r>
              <a:rPr lang="en-GB" b="1" i="0" dirty="0">
                <a:solidFill>
                  <a:srgbClr val="C9D1D9"/>
                </a:solidFill>
                <a:effectLst/>
                <a:latin typeface="-apple-system"/>
              </a:rPr>
              <a:t> di markup YAML</a:t>
            </a:r>
          </a:p>
          <a:p>
            <a:pPr algn="l"/>
            <a:r>
              <a:rPr lang="en-GB" b="1" i="0" dirty="0" err="1">
                <a:solidFill>
                  <a:srgbClr val="C9D1D9"/>
                </a:solidFill>
                <a:effectLst/>
                <a:latin typeface="-apple-system"/>
              </a:rPr>
              <a:t>Sono</a:t>
            </a:r>
            <a:r>
              <a:rPr lang="en-GB" b="1" i="0" dirty="0">
                <a:solidFill>
                  <a:srgbClr val="C9D1D9"/>
                </a:solidFill>
                <a:effectLst/>
                <a:latin typeface="-apple-system"/>
              </a:rPr>
              <a:t> ben definite </a:t>
            </a:r>
            <a:r>
              <a:rPr lang="en-GB" b="1" i="0" dirty="0" err="1">
                <a:solidFill>
                  <a:srgbClr val="C9D1D9"/>
                </a:solidFill>
                <a:effectLst/>
                <a:latin typeface="-apple-system"/>
              </a:rPr>
              <a:t>nei</a:t>
            </a:r>
            <a:r>
              <a:rPr lang="en-GB" b="1" i="0" dirty="0">
                <a:solidFill>
                  <a:srgbClr val="C9D1D9"/>
                </a:solidFill>
                <a:effectLst/>
                <a:latin typeface="-apple-system"/>
              </a:rPr>
              <a:t> </a:t>
            </a:r>
            <a:r>
              <a:rPr lang="en-GB" b="1" i="0" dirty="0" err="1">
                <a:solidFill>
                  <a:srgbClr val="C9D1D9"/>
                </a:solidFill>
                <a:effectLst/>
                <a:latin typeface="-apple-system"/>
              </a:rPr>
              <a:t>nomi</a:t>
            </a:r>
            <a:r>
              <a:rPr lang="en-GB" b="1" i="0" dirty="0">
                <a:solidFill>
                  <a:srgbClr val="C9D1D9"/>
                </a:solidFill>
                <a:effectLst/>
                <a:latin typeface="-apple-system"/>
              </a:rPr>
              <a:t>.</a:t>
            </a:r>
          </a:p>
          <a:p>
            <a:pPr algn="l"/>
            <a:endParaRPr lang="en-GB" b="1" i="0" dirty="0">
              <a:solidFill>
                <a:srgbClr val="C9D1D9"/>
              </a:solidFill>
              <a:effectLst/>
              <a:latin typeface="-apple-system"/>
            </a:endParaRPr>
          </a:p>
          <a:p>
            <a:pPr algn="l"/>
            <a:r>
              <a:rPr lang="en-GB" b="1" i="0" dirty="0">
                <a:solidFill>
                  <a:srgbClr val="C9D1D9"/>
                </a:solidFill>
                <a:effectLst/>
                <a:latin typeface="-apple-system"/>
              </a:rPr>
              <a:t>Dopo aver </a:t>
            </a:r>
            <a:r>
              <a:rPr lang="en-GB" b="1" i="0" dirty="0" err="1">
                <a:solidFill>
                  <a:srgbClr val="C9D1D9"/>
                </a:solidFill>
                <a:effectLst/>
                <a:latin typeface="-apple-system"/>
              </a:rPr>
              <a:t>dato</a:t>
            </a:r>
            <a:r>
              <a:rPr lang="en-GB" b="1" i="0" dirty="0">
                <a:solidFill>
                  <a:srgbClr val="C9D1D9"/>
                </a:solidFill>
                <a:effectLst/>
                <a:latin typeface="-apple-system"/>
              </a:rPr>
              <a:t> un </a:t>
            </a:r>
            <a:r>
              <a:rPr lang="en-GB" b="1" i="0" dirty="0" err="1">
                <a:solidFill>
                  <a:srgbClr val="C9D1D9"/>
                </a:solidFill>
                <a:effectLst/>
                <a:latin typeface="-apple-system"/>
              </a:rPr>
              <a:t>nome</a:t>
            </a:r>
            <a:r>
              <a:rPr lang="en-GB" b="1" i="0" dirty="0">
                <a:solidFill>
                  <a:srgbClr val="C9D1D9"/>
                </a:solidFill>
                <a:effectLst/>
                <a:latin typeface="-apple-system"/>
              </a:rPr>
              <a:t> </a:t>
            </a:r>
            <a:r>
              <a:rPr lang="en-GB" b="1" i="0" dirty="0" err="1">
                <a:solidFill>
                  <a:srgbClr val="C9D1D9"/>
                </a:solidFill>
                <a:effectLst/>
                <a:latin typeface="-apple-system"/>
              </a:rPr>
              <a:t>semanticamente</a:t>
            </a:r>
            <a:r>
              <a:rPr lang="en-GB" b="1" i="0" dirty="0">
                <a:solidFill>
                  <a:srgbClr val="C9D1D9"/>
                </a:solidFill>
                <a:effectLst/>
                <a:latin typeface="-apple-system"/>
              </a:rPr>
              <a:t> </a:t>
            </a:r>
            <a:r>
              <a:rPr lang="en-GB" b="1" i="0" dirty="0" err="1">
                <a:solidFill>
                  <a:srgbClr val="C9D1D9"/>
                </a:solidFill>
                <a:effectLst/>
                <a:latin typeface="-apple-system"/>
              </a:rPr>
              <a:t>corretto</a:t>
            </a:r>
            <a:r>
              <a:rPr lang="en-GB" b="1" i="0" dirty="0">
                <a:solidFill>
                  <a:srgbClr val="C9D1D9"/>
                </a:solidFill>
                <a:effectLst/>
                <a:latin typeface="-apple-system"/>
              </a:rPr>
              <a:t> (non </a:t>
            </a:r>
            <a:r>
              <a:rPr lang="en-GB" b="1" i="0" dirty="0" err="1">
                <a:solidFill>
                  <a:srgbClr val="C9D1D9"/>
                </a:solidFill>
                <a:effectLst/>
                <a:latin typeface="-apple-system"/>
              </a:rPr>
              <a:t>necessario</a:t>
            </a:r>
            <a:r>
              <a:rPr lang="en-GB" b="1" i="0" dirty="0">
                <a:solidFill>
                  <a:srgbClr val="C9D1D9"/>
                </a:solidFill>
                <a:effectLst/>
                <a:latin typeface="-apple-system"/>
              </a:rPr>
              <a:t>, ma utile) </a:t>
            </a:r>
            <a:r>
              <a:rPr lang="en-GB" b="1" i="0" dirty="0" err="1">
                <a:solidFill>
                  <a:srgbClr val="C9D1D9"/>
                </a:solidFill>
                <a:effectLst/>
                <a:latin typeface="-apple-system"/>
              </a:rPr>
              <a:t>alla</a:t>
            </a:r>
            <a:r>
              <a:rPr lang="en-GB" b="1" i="0" dirty="0">
                <a:solidFill>
                  <a:srgbClr val="C9D1D9"/>
                </a:solidFill>
                <a:effectLst/>
                <a:latin typeface="-apple-system"/>
              </a:rPr>
              <a:t> nostra Action Andiamo a </a:t>
            </a:r>
            <a:r>
              <a:rPr lang="en-GB" b="1" i="0" dirty="0" err="1">
                <a:solidFill>
                  <a:srgbClr val="C9D1D9"/>
                </a:solidFill>
                <a:effectLst/>
                <a:latin typeface="-apple-system"/>
              </a:rPr>
              <a:t>definire</a:t>
            </a:r>
            <a:r>
              <a:rPr lang="en-GB" b="1" i="0" dirty="0">
                <a:solidFill>
                  <a:srgbClr val="C9D1D9"/>
                </a:solidFill>
                <a:effectLst/>
                <a:latin typeface="-apple-system"/>
              </a:rPr>
              <a:t> </a:t>
            </a:r>
            <a:r>
              <a:rPr lang="en-GB" b="1" i="0" dirty="0" err="1">
                <a:solidFill>
                  <a:srgbClr val="C9D1D9"/>
                </a:solidFill>
                <a:effectLst/>
                <a:latin typeface="-apple-system"/>
              </a:rPr>
              <a:t>su</a:t>
            </a:r>
            <a:r>
              <a:rPr lang="en-GB" b="1" i="0" dirty="0">
                <a:solidFill>
                  <a:srgbClr val="C9D1D9"/>
                </a:solidFill>
                <a:effectLst/>
                <a:latin typeface="-apple-system"/>
              </a:rPr>
              <a:t> quale </a:t>
            </a:r>
            <a:r>
              <a:rPr lang="en-GB" b="1" i="0" dirty="0" err="1">
                <a:solidFill>
                  <a:srgbClr val="C9D1D9"/>
                </a:solidFill>
                <a:effectLst/>
                <a:latin typeface="-apple-system"/>
              </a:rPr>
              <a:t>tipo</a:t>
            </a:r>
            <a:r>
              <a:rPr lang="en-GB" b="1" i="0" dirty="0">
                <a:solidFill>
                  <a:srgbClr val="C9D1D9"/>
                </a:solidFill>
                <a:effectLst/>
                <a:latin typeface="-apple-system"/>
              </a:rPr>
              <a:t> di </a:t>
            </a:r>
            <a:r>
              <a:rPr lang="en-GB" b="1" i="0" dirty="0" err="1">
                <a:solidFill>
                  <a:srgbClr val="C9D1D9"/>
                </a:solidFill>
                <a:effectLst/>
                <a:latin typeface="-apple-system"/>
              </a:rPr>
              <a:t>evento</a:t>
            </a:r>
            <a:r>
              <a:rPr lang="en-GB" b="1" i="0" dirty="0">
                <a:solidFill>
                  <a:srgbClr val="C9D1D9"/>
                </a:solidFill>
                <a:effectLst/>
                <a:latin typeface="-apple-system"/>
              </a:rPr>
              <a:t> </a:t>
            </a:r>
            <a:r>
              <a:rPr lang="en-GB" b="1" i="0" dirty="0" err="1">
                <a:solidFill>
                  <a:srgbClr val="C9D1D9"/>
                </a:solidFill>
                <a:effectLst/>
                <a:latin typeface="-apple-system"/>
              </a:rPr>
              <a:t>questa</a:t>
            </a:r>
            <a:r>
              <a:rPr lang="en-GB" b="1" i="0" dirty="0">
                <a:solidFill>
                  <a:srgbClr val="C9D1D9"/>
                </a:solidFill>
                <a:effectLst/>
                <a:latin typeface="-apple-system"/>
              </a:rPr>
              <a:t> </a:t>
            </a:r>
            <a:r>
              <a:rPr lang="en-GB" b="1" i="0" dirty="0" err="1">
                <a:solidFill>
                  <a:srgbClr val="C9D1D9"/>
                </a:solidFill>
                <a:effectLst/>
                <a:latin typeface="-apple-system"/>
              </a:rPr>
              <a:t>entrerà</a:t>
            </a:r>
            <a:r>
              <a:rPr lang="en-GB" b="1" i="0" dirty="0">
                <a:solidFill>
                  <a:srgbClr val="C9D1D9"/>
                </a:solidFill>
                <a:effectLst/>
                <a:latin typeface="-apple-system"/>
              </a:rPr>
              <a:t> in azione. Nel </a:t>
            </a:r>
            <a:r>
              <a:rPr lang="en-GB" b="1" i="0" dirty="0" err="1">
                <a:solidFill>
                  <a:srgbClr val="C9D1D9"/>
                </a:solidFill>
                <a:effectLst/>
                <a:latin typeface="-apple-system"/>
              </a:rPr>
              <a:t>caso</a:t>
            </a:r>
            <a:r>
              <a:rPr lang="en-GB" b="1" i="0" dirty="0">
                <a:solidFill>
                  <a:srgbClr val="C9D1D9"/>
                </a:solidFill>
                <a:effectLst/>
                <a:latin typeface="-apple-system"/>
              </a:rPr>
              <a:t> </a:t>
            </a:r>
            <a:r>
              <a:rPr lang="en-GB" b="1" i="0" dirty="0" err="1">
                <a:solidFill>
                  <a:srgbClr val="C9D1D9"/>
                </a:solidFill>
                <a:effectLst/>
                <a:latin typeface="-apple-system"/>
              </a:rPr>
              <a:t>specifico</a:t>
            </a:r>
            <a:r>
              <a:rPr lang="en-GB" b="1" i="0" dirty="0">
                <a:solidFill>
                  <a:srgbClr val="C9D1D9"/>
                </a:solidFill>
                <a:effectLst/>
                <a:latin typeface="-apple-system"/>
              </a:rPr>
              <a:t>  </a:t>
            </a:r>
            <a:r>
              <a:rPr lang="en-GB" b="1" i="0" dirty="0" err="1">
                <a:solidFill>
                  <a:srgbClr val="C9D1D9"/>
                </a:solidFill>
                <a:effectLst/>
                <a:latin typeface="-apple-system"/>
              </a:rPr>
              <a:t>l’Action</a:t>
            </a:r>
            <a:endParaRPr lang="en-GB" b="1" i="0" dirty="0">
              <a:solidFill>
                <a:srgbClr val="C9D1D9"/>
              </a:solidFill>
              <a:effectLst/>
              <a:latin typeface="-apple-system"/>
            </a:endParaRPr>
          </a:p>
          <a:p>
            <a:pPr algn="l"/>
            <a:r>
              <a:rPr lang="en-GB" b="1" i="0" dirty="0" err="1">
                <a:solidFill>
                  <a:srgbClr val="C9D1D9"/>
                </a:solidFill>
                <a:effectLst/>
                <a:latin typeface="-apple-system"/>
              </a:rPr>
              <a:t>Agirà</a:t>
            </a:r>
            <a:r>
              <a:rPr lang="en-GB" b="1" i="0" dirty="0">
                <a:solidFill>
                  <a:srgbClr val="C9D1D9"/>
                </a:solidFill>
                <a:effectLst/>
                <a:latin typeface="-apple-system"/>
              </a:rPr>
              <a:t> </a:t>
            </a:r>
            <a:r>
              <a:rPr lang="en-GB" b="1" i="0" dirty="0" err="1">
                <a:solidFill>
                  <a:srgbClr val="C9D1D9"/>
                </a:solidFill>
                <a:effectLst/>
                <a:latin typeface="-apple-system"/>
              </a:rPr>
              <a:t>su</a:t>
            </a:r>
            <a:r>
              <a:rPr lang="en-GB" b="1" i="0" dirty="0">
                <a:solidFill>
                  <a:srgbClr val="C9D1D9"/>
                </a:solidFill>
                <a:effectLst/>
                <a:latin typeface="-apple-system"/>
              </a:rPr>
              <a:t> </a:t>
            </a:r>
            <a:r>
              <a:rPr lang="en-GB" b="1" i="0" dirty="0" err="1">
                <a:solidFill>
                  <a:srgbClr val="C9D1D9"/>
                </a:solidFill>
                <a:effectLst/>
                <a:latin typeface="-apple-system"/>
              </a:rPr>
              <a:t>eventi</a:t>
            </a:r>
            <a:r>
              <a:rPr lang="en-GB" b="1" i="0" dirty="0">
                <a:solidFill>
                  <a:srgbClr val="C9D1D9"/>
                </a:solidFill>
                <a:effectLst/>
                <a:latin typeface="-apple-system"/>
              </a:rPr>
              <a:t> di </a:t>
            </a:r>
            <a:r>
              <a:rPr lang="en-GB" b="1" i="0" dirty="0" err="1">
                <a:solidFill>
                  <a:srgbClr val="C9D1D9"/>
                </a:solidFill>
                <a:effectLst/>
                <a:latin typeface="-apple-system"/>
              </a:rPr>
              <a:t>tipo</a:t>
            </a:r>
            <a:r>
              <a:rPr lang="en-GB" b="1" i="0" dirty="0">
                <a:solidFill>
                  <a:srgbClr val="C9D1D9"/>
                </a:solidFill>
                <a:effectLst/>
                <a:latin typeface="-apple-system"/>
              </a:rPr>
              <a:t> “Push”, </a:t>
            </a:r>
            <a:r>
              <a:rPr lang="en-GB" b="1" i="0" dirty="0" err="1">
                <a:solidFill>
                  <a:srgbClr val="C9D1D9"/>
                </a:solidFill>
                <a:effectLst/>
                <a:latin typeface="-apple-system"/>
              </a:rPr>
              <a:t>cioè</a:t>
            </a:r>
            <a:r>
              <a:rPr lang="en-GB" b="1" i="0" dirty="0">
                <a:solidFill>
                  <a:srgbClr val="C9D1D9"/>
                </a:solidFill>
                <a:effectLst/>
                <a:latin typeface="-apple-system"/>
              </a:rPr>
              <a:t> </a:t>
            </a:r>
            <a:r>
              <a:rPr lang="en-GB" b="1" i="0" dirty="0" err="1">
                <a:solidFill>
                  <a:srgbClr val="C9D1D9"/>
                </a:solidFill>
                <a:effectLst/>
                <a:latin typeface="-apple-system"/>
              </a:rPr>
              <a:t>quando</a:t>
            </a:r>
            <a:r>
              <a:rPr lang="en-GB" b="1" i="0" dirty="0">
                <a:solidFill>
                  <a:srgbClr val="C9D1D9"/>
                </a:solidFill>
                <a:effectLst/>
                <a:latin typeface="-apple-system"/>
              </a:rPr>
              <a:t> </a:t>
            </a:r>
            <a:r>
              <a:rPr lang="en-GB" b="1" i="0" dirty="0" err="1">
                <a:solidFill>
                  <a:srgbClr val="C9D1D9"/>
                </a:solidFill>
                <a:effectLst/>
                <a:latin typeface="-apple-system"/>
              </a:rPr>
              <a:t>andiamo</a:t>
            </a:r>
            <a:r>
              <a:rPr lang="en-GB" b="1" i="0" dirty="0">
                <a:solidFill>
                  <a:srgbClr val="C9D1D9"/>
                </a:solidFill>
                <a:effectLst/>
                <a:latin typeface="-apple-system"/>
              </a:rPr>
              <a:t> a </a:t>
            </a:r>
            <a:r>
              <a:rPr lang="en-GB" b="1" i="0" dirty="0" err="1">
                <a:solidFill>
                  <a:srgbClr val="C9D1D9"/>
                </a:solidFill>
                <a:effectLst/>
                <a:latin typeface="-apple-system"/>
              </a:rPr>
              <a:t>modificare</a:t>
            </a:r>
            <a:r>
              <a:rPr lang="en-GB" b="1" i="0" dirty="0">
                <a:solidFill>
                  <a:srgbClr val="C9D1D9"/>
                </a:solidFill>
                <a:effectLst/>
                <a:latin typeface="-apple-system"/>
              </a:rPr>
              <a:t> o </a:t>
            </a:r>
            <a:r>
              <a:rPr lang="en-GB" b="1" i="0" dirty="0" err="1">
                <a:solidFill>
                  <a:srgbClr val="C9D1D9"/>
                </a:solidFill>
                <a:effectLst/>
                <a:latin typeface="-apple-system"/>
              </a:rPr>
              <a:t>aggiungere</a:t>
            </a:r>
            <a:r>
              <a:rPr lang="en-GB" b="1" i="0" dirty="0">
                <a:solidFill>
                  <a:srgbClr val="C9D1D9"/>
                </a:solidFill>
                <a:effectLst/>
                <a:latin typeface="-apple-system"/>
              </a:rPr>
              <a:t> </a:t>
            </a:r>
            <a:r>
              <a:rPr lang="en-GB" b="1" i="0" dirty="0" err="1">
                <a:solidFill>
                  <a:srgbClr val="C9D1D9"/>
                </a:solidFill>
                <a:effectLst/>
                <a:latin typeface="-apple-system"/>
              </a:rPr>
              <a:t>contenuti</a:t>
            </a:r>
            <a:r>
              <a:rPr lang="en-GB" b="1" i="0" dirty="0">
                <a:solidFill>
                  <a:srgbClr val="C9D1D9"/>
                </a:solidFill>
                <a:effectLst/>
                <a:latin typeface="-apple-system"/>
              </a:rPr>
              <a:t> ai </a:t>
            </a:r>
            <a:r>
              <a:rPr lang="en-GB" b="1" i="0" dirty="0" err="1">
                <a:solidFill>
                  <a:srgbClr val="C9D1D9"/>
                </a:solidFill>
                <a:effectLst/>
                <a:latin typeface="-apple-system"/>
              </a:rPr>
              <a:t>nostri</a:t>
            </a:r>
            <a:r>
              <a:rPr lang="en-GB" b="1" i="0" dirty="0">
                <a:solidFill>
                  <a:srgbClr val="C9D1D9"/>
                </a:solidFill>
                <a:effectLst/>
                <a:latin typeface="-apple-system"/>
              </a:rPr>
              <a:t> repository.</a:t>
            </a:r>
          </a:p>
          <a:p>
            <a:pPr algn="l"/>
            <a:endParaRPr lang="en-GB" b="1" i="0" dirty="0">
              <a:solidFill>
                <a:srgbClr val="C9D1D9"/>
              </a:solidFill>
              <a:effectLst/>
              <a:latin typeface="-apple-system"/>
            </a:endParaRPr>
          </a:p>
          <a:p>
            <a:pPr algn="l"/>
            <a:r>
              <a:rPr lang="en-GB" b="1" i="0" dirty="0">
                <a:solidFill>
                  <a:srgbClr val="C9D1D9"/>
                </a:solidFill>
                <a:effectLst/>
                <a:latin typeface="-apple-system"/>
              </a:rPr>
              <a:t>A </a:t>
            </a:r>
            <a:r>
              <a:rPr lang="en-GB" b="1" i="0" dirty="0" err="1">
                <a:solidFill>
                  <a:srgbClr val="C9D1D9"/>
                </a:solidFill>
                <a:effectLst/>
                <a:latin typeface="-apple-system"/>
              </a:rPr>
              <a:t>tal</a:t>
            </a:r>
            <a:r>
              <a:rPr lang="en-GB" b="1" i="0" dirty="0">
                <a:solidFill>
                  <a:srgbClr val="C9D1D9"/>
                </a:solidFill>
                <a:effectLst/>
                <a:latin typeface="-apple-system"/>
              </a:rPr>
              <a:t> </a:t>
            </a:r>
            <a:r>
              <a:rPr lang="en-GB" b="1" i="0" dirty="0" err="1">
                <a:solidFill>
                  <a:srgbClr val="C9D1D9"/>
                </a:solidFill>
                <a:effectLst/>
                <a:latin typeface="-apple-system"/>
              </a:rPr>
              <a:t>proposito</a:t>
            </a:r>
            <a:r>
              <a:rPr lang="en-GB" b="1" i="0" dirty="0">
                <a:solidFill>
                  <a:srgbClr val="C9D1D9"/>
                </a:solidFill>
                <a:effectLst/>
                <a:latin typeface="-apple-system"/>
              </a:rPr>
              <a:t> se ci </a:t>
            </a:r>
            <a:r>
              <a:rPr lang="en-GB" b="1" i="0" dirty="0" err="1">
                <a:solidFill>
                  <a:srgbClr val="C9D1D9"/>
                </a:solidFill>
                <a:effectLst/>
                <a:latin typeface="-apple-system"/>
              </a:rPr>
              <a:t>fossero</a:t>
            </a:r>
            <a:r>
              <a:rPr lang="en-GB" b="1" i="0" dirty="0">
                <a:solidFill>
                  <a:srgbClr val="C9D1D9"/>
                </a:solidFill>
                <a:effectLst/>
                <a:latin typeface="-apple-system"/>
              </a:rPr>
              <a:t> </a:t>
            </a:r>
            <a:r>
              <a:rPr lang="en-GB" b="1" i="0" dirty="0" err="1">
                <a:solidFill>
                  <a:srgbClr val="C9D1D9"/>
                </a:solidFill>
                <a:effectLst/>
                <a:latin typeface="-apple-system"/>
              </a:rPr>
              <a:t>dubbi</a:t>
            </a:r>
            <a:r>
              <a:rPr lang="en-GB" b="1" i="0" dirty="0">
                <a:solidFill>
                  <a:srgbClr val="C9D1D9"/>
                </a:solidFill>
                <a:effectLst/>
                <a:latin typeface="-apple-system"/>
              </a:rPr>
              <a:t> </a:t>
            </a:r>
            <a:r>
              <a:rPr lang="en-GB" b="1" i="0" dirty="0" err="1">
                <a:solidFill>
                  <a:srgbClr val="C9D1D9"/>
                </a:solidFill>
                <a:effectLst/>
                <a:latin typeface="-apple-system"/>
              </a:rPr>
              <a:t>sul</a:t>
            </a:r>
            <a:r>
              <a:rPr lang="en-GB" b="1" i="0" dirty="0">
                <a:solidFill>
                  <a:srgbClr val="C9D1D9"/>
                </a:solidFill>
                <a:effectLst/>
                <a:latin typeface="-apple-system"/>
              </a:rPr>
              <a:t> </a:t>
            </a:r>
            <a:r>
              <a:rPr lang="en-GB" b="1" i="0" dirty="0" err="1">
                <a:solidFill>
                  <a:srgbClr val="C9D1D9"/>
                </a:solidFill>
                <a:effectLst/>
                <a:latin typeface="-apple-system"/>
              </a:rPr>
              <a:t>funzionamento</a:t>
            </a:r>
            <a:r>
              <a:rPr lang="en-GB" b="1" i="0" dirty="0">
                <a:solidFill>
                  <a:srgbClr val="C9D1D9"/>
                </a:solidFill>
                <a:effectLst/>
                <a:latin typeface="-apple-system"/>
              </a:rPr>
              <a:t> </a:t>
            </a:r>
            <a:r>
              <a:rPr lang="en-GB" b="1" i="0" dirty="0" err="1">
                <a:solidFill>
                  <a:srgbClr val="C9D1D9"/>
                </a:solidFill>
                <a:effectLst/>
                <a:latin typeface="-apple-system"/>
              </a:rPr>
              <a:t>della</a:t>
            </a:r>
            <a:r>
              <a:rPr lang="en-GB" b="1" i="0" dirty="0">
                <a:solidFill>
                  <a:srgbClr val="C9D1D9"/>
                </a:solidFill>
                <a:effectLst/>
                <a:latin typeface="-apple-system"/>
              </a:rPr>
              <a:t> </a:t>
            </a:r>
            <a:r>
              <a:rPr lang="en-GB" b="1" i="0" dirty="0" err="1">
                <a:solidFill>
                  <a:srgbClr val="C9D1D9"/>
                </a:solidFill>
                <a:effectLst/>
                <a:latin typeface="-apple-system"/>
              </a:rPr>
              <a:t>tecnologia</a:t>
            </a:r>
            <a:r>
              <a:rPr lang="en-GB" b="1" i="0" dirty="0">
                <a:solidFill>
                  <a:srgbClr val="C9D1D9"/>
                </a:solidFill>
                <a:effectLst/>
                <a:latin typeface="-apple-system"/>
              </a:rPr>
              <a:t> Git o di come </a:t>
            </a:r>
            <a:r>
              <a:rPr lang="en-GB" b="1" i="0" dirty="0" err="1">
                <a:solidFill>
                  <a:srgbClr val="C9D1D9"/>
                </a:solidFill>
                <a:effectLst/>
                <a:latin typeface="-apple-system"/>
              </a:rPr>
              <a:t>utilizzare</a:t>
            </a:r>
            <a:r>
              <a:rPr lang="en-GB" b="1" i="0" dirty="0">
                <a:solidFill>
                  <a:srgbClr val="C9D1D9"/>
                </a:solidFill>
                <a:effectLst/>
                <a:latin typeface="-apple-system"/>
              </a:rPr>
              <a:t> </a:t>
            </a:r>
            <a:r>
              <a:rPr lang="en-GB" b="1" i="0" dirty="0" err="1">
                <a:solidFill>
                  <a:srgbClr val="C9D1D9"/>
                </a:solidFill>
                <a:effectLst/>
                <a:latin typeface="-apple-system"/>
              </a:rPr>
              <a:t>Github</a:t>
            </a:r>
            <a:r>
              <a:rPr lang="en-GB" b="1" i="0" dirty="0">
                <a:solidFill>
                  <a:srgbClr val="C9D1D9"/>
                </a:solidFill>
                <a:effectLst/>
                <a:latin typeface="-apple-system"/>
              </a:rPr>
              <a:t> vi </a:t>
            </a:r>
            <a:r>
              <a:rPr lang="en-GB" b="1" i="0" dirty="0" err="1">
                <a:solidFill>
                  <a:srgbClr val="C9D1D9"/>
                </a:solidFill>
                <a:effectLst/>
                <a:latin typeface="-apple-system"/>
              </a:rPr>
              <a:t>ricordo</a:t>
            </a:r>
            <a:r>
              <a:rPr lang="en-GB" b="1" i="0" dirty="0">
                <a:solidFill>
                  <a:srgbClr val="C9D1D9"/>
                </a:solidFill>
                <a:effectLst/>
                <a:latin typeface="-apple-system"/>
              </a:rPr>
              <a:t> il talk </a:t>
            </a:r>
            <a:r>
              <a:rPr lang="en-GB" b="1" i="0" dirty="0" err="1">
                <a:solidFill>
                  <a:srgbClr val="C9D1D9"/>
                </a:solidFill>
                <a:effectLst/>
                <a:latin typeface="-apple-system"/>
              </a:rPr>
              <a:t>della</a:t>
            </a:r>
            <a:r>
              <a:rPr lang="en-GB" b="1" i="0" dirty="0">
                <a:solidFill>
                  <a:srgbClr val="C9D1D9"/>
                </a:solidFill>
                <a:effectLst/>
                <a:latin typeface="-apple-system"/>
              </a:rPr>
              <a:t> </a:t>
            </a:r>
            <a:r>
              <a:rPr lang="en-GB" b="1" i="0" dirty="0" err="1">
                <a:solidFill>
                  <a:srgbClr val="C9D1D9"/>
                </a:solidFill>
                <a:effectLst/>
                <a:latin typeface="-apple-system"/>
              </a:rPr>
              <a:t>precedente</a:t>
            </a:r>
            <a:r>
              <a:rPr lang="en-GB" b="1" i="0" dirty="0">
                <a:solidFill>
                  <a:srgbClr val="C9D1D9"/>
                </a:solidFill>
                <a:effectLst/>
                <a:latin typeface="-apple-system"/>
              </a:rPr>
              <a:t> </a:t>
            </a:r>
            <a:r>
              <a:rPr lang="en-GB" b="1" i="0" dirty="0" err="1">
                <a:solidFill>
                  <a:srgbClr val="C9D1D9"/>
                </a:solidFill>
                <a:effectLst/>
                <a:latin typeface="-apple-system"/>
              </a:rPr>
              <a:t>edizione</a:t>
            </a:r>
            <a:r>
              <a:rPr lang="en-GB" b="1" i="0" dirty="0">
                <a:solidFill>
                  <a:srgbClr val="C9D1D9"/>
                </a:solidFill>
                <a:effectLst/>
                <a:latin typeface="-apple-system"/>
              </a:rPr>
              <a:t> </a:t>
            </a:r>
            <a:r>
              <a:rPr lang="en-GB" b="1" i="0" dirty="0" err="1">
                <a:solidFill>
                  <a:srgbClr val="C9D1D9"/>
                </a:solidFill>
                <a:effectLst/>
                <a:latin typeface="-apple-system"/>
              </a:rPr>
              <a:t>che</a:t>
            </a:r>
            <a:r>
              <a:rPr lang="en-GB" b="1" i="0" dirty="0">
                <a:solidFill>
                  <a:srgbClr val="C9D1D9"/>
                </a:solidFill>
                <a:effectLst/>
                <a:latin typeface="-apple-system"/>
              </a:rPr>
              <a:t> </a:t>
            </a:r>
            <a:r>
              <a:rPr lang="en-GB" b="1" i="0" dirty="0" err="1">
                <a:solidFill>
                  <a:srgbClr val="C9D1D9"/>
                </a:solidFill>
                <a:effectLst/>
                <a:latin typeface="-apple-system"/>
              </a:rPr>
              <a:t>potete</a:t>
            </a:r>
            <a:r>
              <a:rPr lang="en-GB" b="1" i="0" dirty="0">
                <a:solidFill>
                  <a:srgbClr val="C9D1D9"/>
                </a:solidFill>
                <a:effectLst/>
                <a:latin typeface="-apple-system"/>
              </a:rPr>
              <a:t> </a:t>
            </a:r>
            <a:r>
              <a:rPr lang="en-GB" b="1" i="0" dirty="0" err="1">
                <a:solidFill>
                  <a:srgbClr val="C9D1D9"/>
                </a:solidFill>
                <a:effectLst/>
                <a:latin typeface="-apple-system"/>
              </a:rPr>
              <a:t>trovare</a:t>
            </a:r>
            <a:r>
              <a:rPr lang="en-GB" b="1" i="0" dirty="0">
                <a:solidFill>
                  <a:srgbClr val="C9D1D9"/>
                </a:solidFill>
                <a:effectLst/>
                <a:latin typeface="-apple-system"/>
              </a:rPr>
              <a:t> </a:t>
            </a:r>
            <a:r>
              <a:rPr lang="en-GB" b="1" i="0" dirty="0" err="1">
                <a:solidFill>
                  <a:srgbClr val="C9D1D9"/>
                </a:solidFill>
                <a:effectLst/>
                <a:latin typeface="-apple-system"/>
              </a:rPr>
              <a:t>su</a:t>
            </a:r>
            <a:r>
              <a:rPr lang="en-GB" b="1" i="0" dirty="0">
                <a:solidFill>
                  <a:srgbClr val="C9D1D9"/>
                </a:solidFill>
                <a:effectLst/>
                <a:latin typeface="-apple-system"/>
              </a:rPr>
              <a:t> </a:t>
            </a:r>
            <a:r>
              <a:rPr lang="en-GB" b="1" i="0" dirty="0" err="1">
                <a:solidFill>
                  <a:srgbClr val="C9D1D9"/>
                </a:solidFill>
                <a:effectLst/>
                <a:latin typeface="-apple-system"/>
              </a:rPr>
              <a:t>Youtube</a:t>
            </a:r>
            <a:r>
              <a:rPr lang="en-GB" b="1" i="0" dirty="0">
                <a:solidFill>
                  <a:srgbClr val="C9D1D9"/>
                </a:solidFill>
                <a:effectLst/>
                <a:latin typeface="-apple-system"/>
              </a:rPr>
              <a:t> </a:t>
            </a:r>
            <a:r>
              <a:rPr lang="en-GB" b="1" i="0" dirty="0" err="1">
                <a:solidFill>
                  <a:srgbClr val="C9D1D9"/>
                </a:solidFill>
                <a:effectLst/>
                <a:latin typeface="-apple-system"/>
              </a:rPr>
              <a:t>altrimenti</a:t>
            </a:r>
            <a:r>
              <a:rPr lang="en-GB" b="1" i="0" dirty="0">
                <a:solidFill>
                  <a:srgbClr val="C9D1D9"/>
                </a:solidFill>
                <a:effectLst/>
                <a:latin typeface="-apple-system"/>
              </a:rPr>
              <a:t> </a:t>
            </a:r>
            <a:r>
              <a:rPr lang="en-GB" b="1" i="0" dirty="0" err="1">
                <a:solidFill>
                  <a:srgbClr val="C9D1D9"/>
                </a:solidFill>
                <a:effectLst/>
                <a:latin typeface="-apple-system"/>
              </a:rPr>
              <a:t>c’è</a:t>
            </a:r>
            <a:r>
              <a:rPr lang="en-GB" b="1" i="0" dirty="0">
                <a:solidFill>
                  <a:srgbClr val="C9D1D9"/>
                </a:solidFill>
                <a:effectLst/>
                <a:latin typeface="-apple-system"/>
              </a:rPr>
              <a:t> un </a:t>
            </a:r>
            <a:r>
              <a:rPr lang="en-GB" b="1" i="0" dirty="0" err="1">
                <a:solidFill>
                  <a:srgbClr val="C9D1D9"/>
                </a:solidFill>
                <a:effectLst/>
                <a:latin typeface="-apple-system"/>
              </a:rPr>
              <a:t>articolo</a:t>
            </a:r>
            <a:r>
              <a:rPr lang="en-GB" b="1" i="0" dirty="0">
                <a:solidFill>
                  <a:srgbClr val="C9D1D9"/>
                </a:solidFill>
                <a:effectLst/>
                <a:latin typeface="-apple-system"/>
              </a:rPr>
              <a:t> utile </a:t>
            </a:r>
            <a:r>
              <a:rPr lang="en-GB" b="1" i="0" dirty="0" err="1">
                <a:solidFill>
                  <a:srgbClr val="C9D1D9"/>
                </a:solidFill>
                <a:effectLst/>
                <a:latin typeface="-apple-system"/>
              </a:rPr>
              <a:t>su</a:t>
            </a:r>
            <a:r>
              <a:rPr lang="en-GB" b="1" i="0" dirty="0">
                <a:solidFill>
                  <a:srgbClr val="C9D1D9"/>
                </a:solidFill>
                <a:effectLst/>
                <a:latin typeface="-apple-system"/>
              </a:rPr>
              <a:t> ICTPOWER</a:t>
            </a:r>
          </a:p>
          <a:p>
            <a:pPr algn="l"/>
            <a:r>
              <a:rPr lang="en-GB" b="1" i="0" dirty="0">
                <a:solidFill>
                  <a:srgbClr val="C9D1D9"/>
                </a:solidFill>
                <a:effectLst/>
                <a:latin typeface="-apple-system"/>
              </a:rPr>
              <a:t>Che </a:t>
            </a:r>
            <a:r>
              <a:rPr lang="en-GB" b="1" i="0" dirty="0" err="1">
                <a:solidFill>
                  <a:srgbClr val="C9D1D9"/>
                </a:solidFill>
                <a:effectLst/>
                <a:latin typeface="-apple-system"/>
              </a:rPr>
              <a:t>potete</a:t>
            </a:r>
            <a:r>
              <a:rPr lang="en-GB" b="1" i="0" dirty="0">
                <a:solidFill>
                  <a:srgbClr val="C9D1D9"/>
                </a:solidFill>
                <a:effectLst/>
                <a:latin typeface="-apple-system"/>
              </a:rPr>
              <a:t> </a:t>
            </a:r>
            <a:r>
              <a:rPr lang="en-GB" b="1" i="0" dirty="0" err="1">
                <a:solidFill>
                  <a:srgbClr val="C9D1D9"/>
                </a:solidFill>
                <a:effectLst/>
                <a:latin typeface="-apple-system"/>
              </a:rPr>
              <a:t>utilizzare</a:t>
            </a:r>
            <a:r>
              <a:rPr lang="en-GB" b="1" i="0" dirty="0">
                <a:solidFill>
                  <a:srgbClr val="C9D1D9"/>
                </a:solidFill>
                <a:effectLst/>
                <a:latin typeface="-apple-system"/>
              </a:rPr>
              <a:t> per </a:t>
            </a:r>
            <a:r>
              <a:rPr lang="en-GB" b="1" i="0" dirty="0" err="1">
                <a:solidFill>
                  <a:srgbClr val="C9D1D9"/>
                </a:solidFill>
                <a:effectLst/>
                <a:latin typeface="-apple-system"/>
              </a:rPr>
              <a:t>avere</a:t>
            </a:r>
            <a:r>
              <a:rPr lang="en-GB" b="1" i="0" dirty="0">
                <a:solidFill>
                  <a:srgbClr val="C9D1D9"/>
                </a:solidFill>
                <a:effectLst/>
                <a:latin typeface="-apple-system"/>
              </a:rPr>
              <a:t> </a:t>
            </a:r>
            <a:r>
              <a:rPr lang="en-GB" b="1" i="0" dirty="0" err="1">
                <a:solidFill>
                  <a:srgbClr val="C9D1D9"/>
                </a:solidFill>
                <a:effectLst/>
                <a:latin typeface="-apple-system"/>
              </a:rPr>
              <a:t>un’infarinatura</a:t>
            </a:r>
            <a:r>
              <a:rPr lang="en-GB" b="1" i="0" dirty="0">
                <a:solidFill>
                  <a:srgbClr val="C9D1D9"/>
                </a:solidFill>
                <a:effectLst/>
                <a:latin typeface="-apple-system"/>
              </a:rPr>
              <a:t> </a:t>
            </a:r>
            <a:r>
              <a:rPr lang="en-GB" b="1" i="0" dirty="0" err="1">
                <a:solidFill>
                  <a:srgbClr val="C9D1D9"/>
                </a:solidFill>
                <a:effectLst/>
                <a:latin typeface="-apple-system"/>
              </a:rPr>
              <a:t>generale</a:t>
            </a:r>
            <a:r>
              <a:rPr lang="en-GB" b="1" i="0" dirty="0">
                <a:solidFill>
                  <a:srgbClr val="C9D1D9"/>
                </a:solidFill>
                <a:effectLst/>
                <a:latin typeface="-apple-system"/>
              </a:rPr>
              <a:t> </a:t>
            </a:r>
            <a:r>
              <a:rPr lang="en-GB" b="1" i="0" dirty="0" err="1">
                <a:solidFill>
                  <a:srgbClr val="C9D1D9"/>
                </a:solidFill>
                <a:effectLst/>
                <a:latin typeface="-apple-system"/>
              </a:rPr>
              <a:t>su</a:t>
            </a:r>
            <a:r>
              <a:rPr lang="en-GB" b="1" i="0" dirty="0">
                <a:solidFill>
                  <a:srgbClr val="C9D1D9"/>
                </a:solidFill>
                <a:effectLst/>
                <a:latin typeface="-apple-system"/>
              </a:rPr>
              <a:t> </a:t>
            </a:r>
            <a:r>
              <a:rPr lang="en-GB" b="1" i="0" dirty="0" err="1">
                <a:solidFill>
                  <a:srgbClr val="C9D1D9"/>
                </a:solidFill>
                <a:effectLst/>
                <a:latin typeface="-apple-system"/>
              </a:rPr>
              <a:t>questa</a:t>
            </a:r>
            <a:r>
              <a:rPr lang="en-GB" b="1" i="0" dirty="0">
                <a:solidFill>
                  <a:srgbClr val="C9D1D9"/>
                </a:solidFill>
                <a:effectLst/>
                <a:latin typeface="-apple-system"/>
              </a:rPr>
              <a:t> </a:t>
            </a:r>
            <a:r>
              <a:rPr lang="en-GB" b="1" i="0" dirty="0" err="1">
                <a:solidFill>
                  <a:srgbClr val="C9D1D9"/>
                </a:solidFill>
                <a:effectLst/>
                <a:latin typeface="-apple-system"/>
              </a:rPr>
              <a:t>tecnologia</a:t>
            </a:r>
            <a:r>
              <a:rPr lang="en-GB" b="1" i="0" dirty="0">
                <a:solidFill>
                  <a:srgbClr val="C9D1D9"/>
                </a:solidFill>
                <a:effectLst/>
                <a:latin typeface="-apple-system"/>
              </a:rPr>
              <a:t>.</a:t>
            </a:r>
          </a:p>
          <a:p>
            <a:pPr algn="l"/>
            <a:endParaRPr lang="en-GB" b="1" i="0" dirty="0">
              <a:solidFill>
                <a:srgbClr val="C9D1D9"/>
              </a:solidFill>
              <a:effectLst/>
              <a:latin typeface="-apple-system"/>
            </a:endParaRPr>
          </a:p>
          <a:p>
            <a:pPr algn="l"/>
            <a:r>
              <a:rPr lang="en-GB" b="1" i="0" dirty="0">
                <a:solidFill>
                  <a:srgbClr val="C9D1D9"/>
                </a:solidFill>
                <a:effectLst/>
                <a:latin typeface="-apple-system"/>
              </a:rPr>
              <a:t>IMPORTANTE: </a:t>
            </a:r>
            <a:r>
              <a:rPr lang="en-GB" b="1" i="0" dirty="0" err="1">
                <a:solidFill>
                  <a:srgbClr val="C9D1D9"/>
                </a:solidFill>
                <a:effectLst/>
                <a:latin typeface="-apple-system"/>
              </a:rPr>
              <a:t>Probabilmente</a:t>
            </a:r>
            <a:r>
              <a:rPr lang="en-GB" b="1" i="0" dirty="0">
                <a:solidFill>
                  <a:srgbClr val="C9D1D9"/>
                </a:solidFill>
                <a:effectLst/>
                <a:latin typeface="-apple-system"/>
              </a:rPr>
              <a:t> </a:t>
            </a:r>
            <a:r>
              <a:rPr lang="en-GB" b="1" i="0" dirty="0" err="1">
                <a:solidFill>
                  <a:srgbClr val="C9D1D9"/>
                </a:solidFill>
                <a:effectLst/>
                <a:latin typeface="-apple-system"/>
              </a:rPr>
              <a:t>utilizzerete</a:t>
            </a:r>
            <a:r>
              <a:rPr lang="en-GB" b="1" i="0" dirty="0">
                <a:solidFill>
                  <a:srgbClr val="C9D1D9"/>
                </a:solidFill>
                <a:effectLst/>
                <a:latin typeface="-apple-system"/>
              </a:rPr>
              <a:t> </a:t>
            </a:r>
            <a:r>
              <a:rPr lang="en-GB" b="1" i="0" dirty="0" err="1">
                <a:solidFill>
                  <a:srgbClr val="C9D1D9"/>
                </a:solidFill>
                <a:effectLst/>
                <a:latin typeface="-apple-system"/>
              </a:rPr>
              <a:t>dei</a:t>
            </a:r>
            <a:r>
              <a:rPr lang="en-GB" b="1" i="0" dirty="0">
                <a:solidFill>
                  <a:srgbClr val="C9D1D9"/>
                </a:solidFill>
                <a:effectLst/>
                <a:latin typeface="-apple-system"/>
              </a:rPr>
              <a:t> Token per </a:t>
            </a:r>
            <a:r>
              <a:rPr lang="en-GB" b="1" i="0" dirty="0" err="1">
                <a:solidFill>
                  <a:srgbClr val="C9D1D9"/>
                </a:solidFill>
                <a:effectLst/>
                <a:latin typeface="-apple-system"/>
              </a:rPr>
              <a:t>lavorare</a:t>
            </a:r>
            <a:r>
              <a:rPr lang="en-GB" b="1" i="0" dirty="0">
                <a:solidFill>
                  <a:srgbClr val="C9D1D9"/>
                </a:solidFill>
                <a:effectLst/>
                <a:latin typeface="-apple-system"/>
              </a:rPr>
              <a:t> con </a:t>
            </a:r>
            <a:r>
              <a:rPr lang="en-GB" b="1" i="0" dirty="0" err="1">
                <a:solidFill>
                  <a:srgbClr val="C9D1D9"/>
                </a:solidFill>
                <a:effectLst/>
                <a:latin typeface="-apple-system"/>
              </a:rPr>
              <a:t>Github</a:t>
            </a:r>
            <a:r>
              <a:rPr lang="en-GB" b="1" i="0" dirty="0">
                <a:solidFill>
                  <a:srgbClr val="C9D1D9"/>
                </a:solidFill>
                <a:effectLst/>
                <a:latin typeface="-apple-system"/>
              </a:rPr>
              <a:t> da CLI o GUI. </a:t>
            </a:r>
            <a:r>
              <a:rPr lang="en-GB" b="1" i="0" dirty="0" err="1">
                <a:solidFill>
                  <a:srgbClr val="C9D1D9"/>
                </a:solidFill>
                <a:effectLst/>
                <a:latin typeface="-apple-system"/>
              </a:rPr>
              <a:t>Questi</a:t>
            </a:r>
            <a:r>
              <a:rPr lang="en-GB" b="1" i="0" dirty="0">
                <a:solidFill>
                  <a:srgbClr val="C9D1D9"/>
                </a:solidFill>
                <a:effectLst/>
                <a:latin typeface="-apple-system"/>
              </a:rPr>
              <a:t> token </a:t>
            </a:r>
            <a:r>
              <a:rPr lang="en-GB" b="1" i="0" dirty="0" err="1">
                <a:solidFill>
                  <a:srgbClr val="C9D1D9"/>
                </a:solidFill>
                <a:effectLst/>
                <a:latin typeface="-apple-system"/>
              </a:rPr>
              <a:t>devono</a:t>
            </a:r>
            <a:r>
              <a:rPr lang="en-GB" b="1" i="0" dirty="0">
                <a:solidFill>
                  <a:srgbClr val="C9D1D9"/>
                </a:solidFill>
                <a:effectLst/>
                <a:latin typeface="-apple-system"/>
              </a:rPr>
              <a:t> </a:t>
            </a:r>
            <a:r>
              <a:rPr lang="en-GB" b="1" i="0" dirty="0" err="1">
                <a:solidFill>
                  <a:srgbClr val="C9D1D9"/>
                </a:solidFill>
                <a:effectLst/>
                <a:latin typeface="-apple-system"/>
              </a:rPr>
              <a:t>avere</a:t>
            </a:r>
            <a:r>
              <a:rPr lang="en-GB" b="1" i="0" dirty="0">
                <a:solidFill>
                  <a:srgbClr val="C9D1D9"/>
                </a:solidFill>
                <a:effectLst/>
                <a:latin typeface="-apple-system"/>
              </a:rPr>
              <a:t> I </a:t>
            </a:r>
            <a:r>
              <a:rPr lang="en-GB" b="1" i="0" dirty="0" err="1">
                <a:solidFill>
                  <a:srgbClr val="C9D1D9"/>
                </a:solidFill>
                <a:effectLst/>
                <a:latin typeface="-apple-system"/>
              </a:rPr>
              <a:t>permessi</a:t>
            </a:r>
            <a:r>
              <a:rPr lang="en-GB" b="1" i="0" dirty="0">
                <a:solidFill>
                  <a:srgbClr val="C9D1D9"/>
                </a:solidFill>
                <a:effectLst/>
                <a:latin typeface="-apple-system"/>
              </a:rPr>
              <a:t> di “workflow”, </a:t>
            </a:r>
            <a:r>
              <a:rPr lang="en-GB" b="1" i="0" dirty="0" err="1">
                <a:solidFill>
                  <a:srgbClr val="C9D1D9"/>
                </a:solidFill>
                <a:effectLst/>
                <a:latin typeface="-apple-system"/>
              </a:rPr>
              <a:t>altrimenti</a:t>
            </a:r>
            <a:r>
              <a:rPr lang="en-GB" b="1" i="0" dirty="0">
                <a:solidFill>
                  <a:srgbClr val="C9D1D9"/>
                </a:solidFill>
                <a:effectLst/>
                <a:latin typeface="-apple-system"/>
              </a:rPr>
              <a:t> non </a:t>
            </a:r>
            <a:r>
              <a:rPr lang="en-GB" b="1" i="0" dirty="0" err="1">
                <a:solidFill>
                  <a:srgbClr val="C9D1D9"/>
                </a:solidFill>
                <a:effectLst/>
                <a:latin typeface="-apple-system"/>
              </a:rPr>
              <a:t>sarete</a:t>
            </a:r>
            <a:r>
              <a:rPr lang="en-GB" b="1" i="0" dirty="0">
                <a:solidFill>
                  <a:srgbClr val="C9D1D9"/>
                </a:solidFill>
                <a:effectLst/>
                <a:latin typeface="-apple-system"/>
              </a:rPr>
              <a:t> in </a:t>
            </a:r>
            <a:r>
              <a:rPr lang="en-GB" b="1" i="0" dirty="0" err="1">
                <a:solidFill>
                  <a:srgbClr val="C9D1D9"/>
                </a:solidFill>
                <a:effectLst/>
                <a:latin typeface="-apple-system"/>
              </a:rPr>
              <a:t>grado</a:t>
            </a:r>
            <a:r>
              <a:rPr lang="en-GB" b="1" i="0" dirty="0">
                <a:solidFill>
                  <a:srgbClr val="C9D1D9"/>
                </a:solidFill>
                <a:effectLst/>
                <a:latin typeface="-apple-system"/>
              </a:rPr>
              <a:t> di </a:t>
            </a:r>
            <a:r>
              <a:rPr lang="en-GB" b="1" i="0" dirty="0" err="1">
                <a:solidFill>
                  <a:srgbClr val="C9D1D9"/>
                </a:solidFill>
                <a:effectLst/>
                <a:latin typeface="-apple-system"/>
              </a:rPr>
              <a:t>utilizzare</a:t>
            </a:r>
            <a:r>
              <a:rPr lang="en-GB" b="1" i="0" dirty="0">
                <a:solidFill>
                  <a:srgbClr val="C9D1D9"/>
                </a:solidFill>
                <a:effectLst/>
                <a:latin typeface="-apple-system"/>
              </a:rPr>
              <a:t> </a:t>
            </a:r>
            <a:r>
              <a:rPr lang="en-GB" b="1" i="0" dirty="0" err="1">
                <a:solidFill>
                  <a:srgbClr val="C9D1D9"/>
                </a:solidFill>
                <a:effectLst/>
                <a:latin typeface="-apple-system"/>
              </a:rPr>
              <a:t>queste</a:t>
            </a:r>
            <a:r>
              <a:rPr lang="en-GB" b="1" i="0" dirty="0">
                <a:solidFill>
                  <a:srgbClr val="C9D1D9"/>
                </a:solidFill>
                <a:effectLst/>
                <a:latin typeface="-apple-system"/>
              </a:rPr>
              <a:t> </a:t>
            </a:r>
            <a:r>
              <a:rPr lang="en-GB" b="1" i="0" dirty="0" err="1">
                <a:solidFill>
                  <a:srgbClr val="C9D1D9"/>
                </a:solidFill>
                <a:effectLst/>
                <a:latin typeface="-apple-system"/>
              </a:rPr>
              <a:t>funzionalità</a:t>
            </a:r>
            <a:r>
              <a:rPr lang="en-GB" b="1" i="0" dirty="0">
                <a:solidFill>
                  <a:srgbClr val="C9D1D9"/>
                </a:solidFill>
                <a:effectLst/>
                <a:latin typeface="-apple-system"/>
              </a:rPr>
              <a:t>.</a:t>
            </a:r>
          </a:p>
          <a:p>
            <a:pPr algn="l"/>
            <a:endParaRPr lang="en-GB" b="1" i="0" dirty="0">
              <a:solidFill>
                <a:srgbClr val="C9D1D9"/>
              </a:solidFill>
              <a:effectLst/>
              <a:latin typeface="-apple-system"/>
            </a:endParaRPr>
          </a:p>
          <a:p>
            <a:pPr algn="l"/>
            <a:r>
              <a:rPr lang="en-GB" b="1" i="0" dirty="0">
                <a:solidFill>
                  <a:srgbClr val="C9D1D9"/>
                </a:solidFill>
                <a:effectLst/>
                <a:latin typeface="-apple-system"/>
              </a:rPr>
              <a:t>name</a:t>
            </a:r>
          </a:p>
          <a:p>
            <a:pPr algn="l"/>
            <a:r>
              <a:rPr lang="en-GB" b="0" i="0" dirty="0">
                <a:solidFill>
                  <a:srgbClr val="C9D1D9"/>
                </a:solidFill>
                <a:effectLst/>
                <a:latin typeface="-apple-system"/>
              </a:rPr>
              <a:t>The name of your workflow. GitHub displays the names of your workflows on your repository's "Actions" tab. If you omit name, GitHub sets it to the workflow file path relative to the root of the repository.</a:t>
            </a:r>
          </a:p>
          <a:p>
            <a:endParaRPr lang="en-GB" dirty="0"/>
          </a:p>
          <a:p>
            <a:r>
              <a:rPr lang="en-GB" b="1" dirty="0"/>
              <a:t>on</a:t>
            </a:r>
            <a:br>
              <a:rPr lang="en-GB" b="1" dirty="0"/>
            </a:br>
            <a:r>
              <a:rPr lang="en-GB" b="0" i="0" dirty="0">
                <a:solidFill>
                  <a:srgbClr val="C9D1D9"/>
                </a:solidFill>
                <a:effectLst/>
                <a:latin typeface="-apple-system"/>
              </a:rPr>
              <a:t>The </a:t>
            </a:r>
            <a:r>
              <a:rPr lang="en-GB" dirty="0"/>
              <a:t>on</a:t>
            </a:r>
            <a:r>
              <a:rPr lang="en-GB" b="0" i="0" dirty="0">
                <a:solidFill>
                  <a:srgbClr val="C9D1D9"/>
                </a:solidFill>
                <a:effectLst/>
                <a:latin typeface="-apple-system"/>
              </a:rPr>
              <a:t> keyword lets you define the events that trigger when the workflow is run. You can define multiple events here.</a:t>
            </a:r>
          </a:p>
          <a:p>
            <a:endParaRPr lang="en-GB" b="0" i="0" dirty="0">
              <a:solidFill>
                <a:srgbClr val="C9D1D9"/>
              </a:solidFill>
              <a:effectLst/>
              <a:latin typeface="-apple-system"/>
            </a:endParaRPr>
          </a:p>
          <a:p>
            <a:r>
              <a:rPr lang="en-GB" b="1" i="0" dirty="0">
                <a:solidFill>
                  <a:srgbClr val="C9D1D9"/>
                </a:solidFill>
                <a:effectLst/>
                <a:latin typeface="-apple-system"/>
              </a:rPr>
              <a:t>jobs</a:t>
            </a:r>
          </a:p>
          <a:p>
            <a:r>
              <a:rPr lang="en-GB" b="0" i="0" dirty="0">
                <a:solidFill>
                  <a:srgbClr val="C9D1D9"/>
                </a:solidFill>
                <a:effectLst/>
                <a:latin typeface="-apple-system"/>
              </a:rPr>
              <a:t>Groups together all the jobs that run in the workflow file.</a:t>
            </a:r>
          </a:p>
          <a:p>
            <a:endParaRPr lang="en-GB" b="0" i="0" dirty="0">
              <a:solidFill>
                <a:srgbClr val="C9D1D9"/>
              </a:solidFill>
              <a:effectLst/>
              <a:latin typeface="-apple-system"/>
            </a:endParaRPr>
          </a:p>
          <a:p>
            <a:r>
              <a:rPr lang="en-GB" b="1" i="0" dirty="0">
                <a:solidFill>
                  <a:srgbClr val="C9D1D9"/>
                </a:solidFill>
                <a:effectLst/>
                <a:latin typeface="-apple-system"/>
              </a:rPr>
              <a:t>Runs-on</a:t>
            </a:r>
          </a:p>
          <a:p>
            <a:r>
              <a:rPr lang="en-GB" b="0" i="0" dirty="0">
                <a:solidFill>
                  <a:srgbClr val="C9D1D9"/>
                </a:solidFill>
                <a:effectLst/>
                <a:latin typeface="-apple-system"/>
              </a:rPr>
              <a:t>Configures the job to run on a GitHub-hosted runner or a self-hosted runner, depending on the repository running the workflow.</a:t>
            </a:r>
          </a:p>
          <a:p>
            <a:endParaRPr lang="en-GB" b="0" i="0" dirty="0">
              <a:solidFill>
                <a:srgbClr val="C9D1D9"/>
              </a:solidFill>
              <a:effectLst/>
              <a:latin typeface="-apple-system"/>
            </a:endParaRPr>
          </a:p>
          <a:p>
            <a:r>
              <a:rPr lang="en-GB" b="1" i="0" dirty="0">
                <a:solidFill>
                  <a:srgbClr val="C9D1D9"/>
                </a:solidFill>
                <a:effectLst/>
                <a:latin typeface="-apple-system"/>
              </a:rPr>
              <a:t>Steps</a:t>
            </a:r>
          </a:p>
          <a:p>
            <a:r>
              <a:rPr lang="en-GB" b="0" i="0" dirty="0">
                <a:solidFill>
                  <a:srgbClr val="C9D1D9"/>
                </a:solidFill>
                <a:effectLst/>
                <a:latin typeface="-apple-system"/>
              </a:rPr>
              <a:t>Groups together all the steps that will run as part of the </a:t>
            </a:r>
            <a:r>
              <a:rPr lang="en-GB" dirty="0"/>
              <a:t>check-links</a:t>
            </a:r>
            <a:r>
              <a:rPr lang="en-GB" b="0" i="0" dirty="0">
                <a:solidFill>
                  <a:srgbClr val="C9D1D9"/>
                </a:solidFill>
                <a:effectLst/>
                <a:latin typeface="-apple-system"/>
              </a:rPr>
              <a:t> job. Each job in a workflow has its own </a:t>
            </a:r>
            <a:r>
              <a:rPr lang="en-GB" dirty="0"/>
              <a:t>steps</a:t>
            </a:r>
            <a:r>
              <a:rPr lang="en-GB" b="0" i="0" dirty="0">
                <a:solidFill>
                  <a:srgbClr val="C9D1D9"/>
                </a:solidFill>
                <a:effectLst/>
                <a:latin typeface="-apple-system"/>
              </a:rPr>
              <a:t> section.</a:t>
            </a:r>
          </a:p>
          <a:p>
            <a:endParaRPr lang="en-GB" b="0" i="0" dirty="0">
              <a:solidFill>
                <a:srgbClr val="C9D1D9"/>
              </a:solidFill>
              <a:effectLst/>
              <a:latin typeface="-apple-system"/>
            </a:endParaRPr>
          </a:p>
          <a:p>
            <a:r>
              <a:rPr lang="en-GB" b="1" i="0" dirty="0">
                <a:solidFill>
                  <a:srgbClr val="C9D1D9"/>
                </a:solidFill>
                <a:effectLst/>
                <a:latin typeface="-apple-system"/>
              </a:rPr>
              <a:t>Name</a:t>
            </a:r>
          </a:p>
          <a:p>
            <a:r>
              <a:rPr lang="en-GB" b="0" i="0" dirty="0">
                <a:solidFill>
                  <a:srgbClr val="C9D1D9"/>
                </a:solidFill>
                <a:effectLst/>
                <a:latin typeface="-apple-system"/>
              </a:rPr>
              <a:t>Name of the step</a:t>
            </a:r>
          </a:p>
          <a:p>
            <a:endParaRPr lang="en-GB" b="0" i="0" dirty="0">
              <a:solidFill>
                <a:srgbClr val="C9D1D9"/>
              </a:solidFill>
              <a:effectLst/>
              <a:latin typeface="-apple-system"/>
            </a:endParaRPr>
          </a:p>
          <a:p>
            <a:r>
              <a:rPr lang="en-GB" b="1" i="0" dirty="0">
                <a:solidFill>
                  <a:srgbClr val="C9D1D9"/>
                </a:solidFill>
                <a:effectLst/>
                <a:latin typeface="-apple-system"/>
              </a:rPr>
              <a:t>Run</a:t>
            </a:r>
          </a:p>
          <a:p>
            <a:r>
              <a:rPr lang="en-GB" b="0" i="0" dirty="0">
                <a:solidFill>
                  <a:srgbClr val="C9D1D9"/>
                </a:solidFill>
                <a:effectLst/>
                <a:latin typeface="-apple-system"/>
              </a:rPr>
              <a:t>The </a:t>
            </a:r>
            <a:r>
              <a:rPr lang="en-GB" dirty="0"/>
              <a:t>run</a:t>
            </a:r>
            <a:r>
              <a:rPr lang="en-GB" b="0" i="0" dirty="0">
                <a:solidFill>
                  <a:srgbClr val="C9D1D9"/>
                </a:solidFill>
                <a:effectLst/>
                <a:latin typeface="-apple-system"/>
              </a:rPr>
              <a:t> keyword tells the job to execute a command on the runner. </a:t>
            </a:r>
            <a:endParaRPr lang="en-GB" dirty="0"/>
          </a:p>
        </p:txBody>
      </p:sp>
      <p:sp>
        <p:nvSpPr>
          <p:cNvPr id="4" name="Slide Number Placeholder 3"/>
          <p:cNvSpPr>
            <a:spLocks noGrp="1"/>
          </p:cNvSpPr>
          <p:nvPr>
            <p:ph type="sldNum" sz="quarter" idx="5"/>
          </p:nvPr>
        </p:nvSpPr>
        <p:spPr/>
        <p:txBody>
          <a:bodyPr/>
          <a:lstStyle/>
          <a:p>
            <a:fld id="{949570AB-282D-4F9A-AAF7-479BFA1C3732}" type="slidenum">
              <a:rPr lang="en-US" smtClean="0"/>
              <a:pPr/>
              <a:t>14</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2348013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In </a:t>
            </a:r>
            <a:r>
              <a:rPr lang="en-GB" dirty="0" err="1"/>
              <a:t>questa</a:t>
            </a:r>
            <a:r>
              <a:rPr lang="en-GB" dirty="0"/>
              <a:t> </a:t>
            </a:r>
            <a:r>
              <a:rPr lang="en-GB" dirty="0" err="1"/>
              <a:t>Github</a:t>
            </a:r>
            <a:r>
              <a:rPr lang="en-GB" dirty="0"/>
              <a:t> Action Andiamo a </a:t>
            </a:r>
            <a:r>
              <a:rPr lang="en-GB" dirty="0" err="1"/>
              <a:t>rilevare</a:t>
            </a:r>
            <a:r>
              <a:rPr lang="en-GB" dirty="0"/>
              <a:t> </a:t>
            </a:r>
            <a:r>
              <a:rPr lang="en-GB" dirty="0" err="1"/>
              <a:t>gli</a:t>
            </a:r>
            <a:r>
              <a:rPr lang="en-GB" dirty="0"/>
              <a:t> </a:t>
            </a:r>
            <a:r>
              <a:rPr lang="en-GB" dirty="0" err="1"/>
              <a:t>eventi</a:t>
            </a:r>
            <a:r>
              <a:rPr lang="en-GB" dirty="0"/>
              <a:t> di ”push” e ”pull” </a:t>
            </a:r>
            <a:r>
              <a:rPr lang="en-GB" dirty="0" err="1"/>
              <a:t>sul</a:t>
            </a:r>
            <a:r>
              <a:rPr lang="en-GB" dirty="0"/>
              <a:t> branch </a:t>
            </a:r>
            <a:r>
              <a:rPr lang="en-GB" dirty="0" err="1"/>
              <a:t>specifico</a:t>
            </a:r>
            <a:r>
              <a:rPr lang="en-GB" dirty="0"/>
              <a:t> ”main”</a:t>
            </a:r>
          </a:p>
          <a:p>
            <a:pPr algn="l"/>
            <a:endParaRPr lang="en-GB" dirty="0"/>
          </a:p>
          <a:p>
            <a:pPr algn="l"/>
            <a:r>
              <a:rPr lang="en-GB" dirty="0"/>
              <a:t>Con il </a:t>
            </a:r>
            <a:r>
              <a:rPr lang="en-GB" dirty="0" err="1"/>
              <a:t>nome</a:t>
            </a:r>
            <a:r>
              <a:rPr lang="en-GB" dirty="0"/>
              <a:t> “Continuous Integration” </a:t>
            </a:r>
            <a:r>
              <a:rPr lang="en-GB" dirty="0" err="1"/>
              <a:t>vogliamo</a:t>
            </a:r>
            <a:r>
              <a:rPr lang="en-GB" dirty="0"/>
              <a:t> </a:t>
            </a:r>
            <a:r>
              <a:rPr lang="en-GB" dirty="0" err="1"/>
              <a:t>identificare</a:t>
            </a:r>
            <a:r>
              <a:rPr lang="en-GB" dirty="0"/>
              <a:t> </a:t>
            </a:r>
            <a:r>
              <a:rPr lang="en-GB" dirty="0" err="1"/>
              <a:t>quello</a:t>
            </a:r>
            <a:r>
              <a:rPr lang="en-GB" dirty="0"/>
              <a:t> </a:t>
            </a:r>
            <a:r>
              <a:rPr lang="en-GB" dirty="0" err="1"/>
              <a:t>che</a:t>
            </a:r>
            <a:r>
              <a:rPr lang="en-GB" dirty="0"/>
              <a:t> </a:t>
            </a:r>
            <a:r>
              <a:rPr lang="en-GB" dirty="0" err="1"/>
              <a:t>questa</a:t>
            </a:r>
            <a:r>
              <a:rPr lang="en-GB" dirty="0"/>
              <a:t> Action </a:t>
            </a:r>
            <a:r>
              <a:rPr lang="en-GB" dirty="0" err="1"/>
              <a:t>andrà</a:t>
            </a:r>
            <a:r>
              <a:rPr lang="en-GB" dirty="0"/>
              <a:t> a fare.</a:t>
            </a:r>
          </a:p>
        </p:txBody>
      </p:sp>
      <p:sp>
        <p:nvSpPr>
          <p:cNvPr id="4" name="Slide Number Placeholder 3"/>
          <p:cNvSpPr>
            <a:spLocks noGrp="1"/>
          </p:cNvSpPr>
          <p:nvPr>
            <p:ph type="sldNum" sz="quarter" idx="5"/>
          </p:nvPr>
        </p:nvSpPr>
        <p:spPr/>
        <p:txBody>
          <a:bodyPr/>
          <a:lstStyle/>
          <a:p>
            <a:fld id="{949570AB-282D-4F9A-AAF7-479BFA1C3732}" type="slidenum">
              <a:rPr lang="en-US" smtClean="0"/>
              <a:pPr/>
              <a:t>15</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3815545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Andiamo a </a:t>
            </a:r>
            <a:r>
              <a:rPr lang="en-GB" dirty="0" err="1"/>
              <a:t>definire</a:t>
            </a:r>
            <a:r>
              <a:rPr lang="en-GB" dirty="0"/>
              <a:t> I jobs </a:t>
            </a:r>
            <a:r>
              <a:rPr lang="en-GB" dirty="0" err="1"/>
              <a:t>che</a:t>
            </a:r>
            <a:r>
              <a:rPr lang="en-GB" dirty="0"/>
              <a:t> </a:t>
            </a:r>
            <a:r>
              <a:rPr lang="en-GB" dirty="0" err="1"/>
              <a:t>comporranno</a:t>
            </a:r>
            <a:r>
              <a:rPr lang="en-GB" dirty="0"/>
              <a:t> la nostra Action</a:t>
            </a:r>
          </a:p>
          <a:p>
            <a:pPr algn="l"/>
            <a:endParaRPr lang="en-GB" dirty="0"/>
          </a:p>
          <a:p>
            <a:pPr algn="l"/>
            <a:r>
              <a:rPr lang="en-GB" dirty="0"/>
              <a:t>In </a:t>
            </a:r>
            <a:r>
              <a:rPr lang="en-GB" dirty="0" err="1"/>
              <a:t>questo</a:t>
            </a:r>
            <a:r>
              <a:rPr lang="en-GB" dirty="0"/>
              <a:t> </a:t>
            </a:r>
            <a:r>
              <a:rPr lang="en-GB" dirty="0" err="1"/>
              <a:t>caso</a:t>
            </a:r>
            <a:r>
              <a:rPr lang="en-GB" dirty="0"/>
              <a:t> </a:t>
            </a:r>
            <a:r>
              <a:rPr lang="en-GB" dirty="0" err="1"/>
              <a:t>abbiamo</a:t>
            </a:r>
            <a:r>
              <a:rPr lang="en-GB" dirty="0"/>
              <a:t> </a:t>
            </a:r>
            <a:r>
              <a:rPr lang="en-GB" dirty="0" err="1"/>
              <a:t>solamente</a:t>
            </a:r>
            <a:r>
              <a:rPr lang="en-GB" dirty="0"/>
              <a:t> il job ”build” </a:t>
            </a:r>
            <a:r>
              <a:rPr lang="en-GB" dirty="0" err="1"/>
              <a:t>che</a:t>
            </a:r>
            <a:r>
              <a:rPr lang="en-GB" dirty="0"/>
              <a:t> </a:t>
            </a:r>
            <a:r>
              <a:rPr lang="en-GB" dirty="0" err="1"/>
              <a:t>sarà</a:t>
            </a:r>
            <a:r>
              <a:rPr lang="en-GB" dirty="0"/>
              <a:t> </a:t>
            </a:r>
            <a:r>
              <a:rPr lang="en-GB" dirty="0" err="1"/>
              <a:t>composto</a:t>
            </a:r>
            <a:r>
              <a:rPr lang="en-GB" dirty="0"/>
              <a:t> da </a:t>
            </a:r>
            <a:r>
              <a:rPr lang="en-GB" dirty="0" err="1"/>
              <a:t>più</a:t>
            </a:r>
            <a:r>
              <a:rPr lang="en-GB" dirty="0"/>
              <a:t> steps</a:t>
            </a:r>
          </a:p>
          <a:p>
            <a:pPr algn="l"/>
            <a:endParaRPr lang="en-GB" dirty="0"/>
          </a:p>
          <a:p>
            <a:pPr algn="l"/>
            <a:r>
              <a:rPr lang="en-GB" dirty="0"/>
              <a:t>1) </a:t>
            </a:r>
            <a:r>
              <a:rPr lang="en-GB" dirty="0" err="1"/>
              <a:t>Utilizzo</a:t>
            </a:r>
            <a:r>
              <a:rPr lang="en-GB" dirty="0"/>
              <a:t> di Action </a:t>
            </a:r>
            <a:r>
              <a:rPr lang="en-GB" dirty="0" err="1"/>
              <a:t>già</a:t>
            </a:r>
            <a:r>
              <a:rPr lang="en-GB" dirty="0"/>
              <a:t> </a:t>
            </a:r>
            <a:r>
              <a:rPr lang="en-GB" dirty="0" err="1"/>
              <a:t>esistente</a:t>
            </a:r>
            <a:r>
              <a:rPr lang="en-GB" dirty="0"/>
              <a:t> ”checkout” per fare il checkout </a:t>
            </a:r>
            <a:r>
              <a:rPr lang="en-GB" dirty="0" err="1"/>
              <a:t>all’interno</a:t>
            </a:r>
            <a:r>
              <a:rPr lang="en-GB" dirty="0"/>
              <a:t> del Runner (ubuntu-latest) </a:t>
            </a:r>
            <a:r>
              <a:rPr lang="en-GB" dirty="0" err="1"/>
              <a:t>cosí</a:t>
            </a:r>
            <a:r>
              <a:rPr lang="en-GB" dirty="0"/>
              <a:t> da </a:t>
            </a:r>
            <a:r>
              <a:rPr lang="en-GB" dirty="0" err="1"/>
              <a:t>poter</a:t>
            </a:r>
            <a:r>
              <a:rPr lang="en-GB" dirty="0"/>
              <a:t> </a:t>
            </a:r>
            <a:r>
              <a:rPr lang="en-GB" dirty="0" err="1"/>
              <a:t>utilizzare</a:t>
            </a:r>
            <a:r>
              <a:rPr lang="en-GB" dirty="0"/>
              <a:t> </a:t>
            </a:r>
            <a:r>
              <a:rPr lang="en-GB" dirty="0" err="1"/>
              <a:t>i</a:t>
            </a:r>
            <a:r>
              <a:rPr lang="en-GB" dirty="0"/>
              <a:t> </a:t>
            </a:r>
            <a:r>
              <a:rPr lang="en-GB" dirty="0" err="1"/>
              <a:t>comandi</a:t>
            </a:r>
            <a:r>
              <a:rPr lang="en-GB" dirty="0"/>
              <a:t> </a:t>
            </a:r>
            <a:r>
              <a:rPr lang="en-GB" dirty="0" err="1"/>
              <a:t>direttamente</a:t>
            </a:r>
            <a:r>
              <a:rPr lang="en-GB" dirty="0"/>
              <a:t> </a:t>
            </a:r>
            <a:r>
              <a:rPr lang="en-GB" dirty="0" err="1"/>
              <a:t>sulla</a:t>
            </a:r>
            <a:r>
              <a:rPr lang="en-GB" dirty="0"/>
              <a:t> nostra repository</a:t>
            </a:r>
          </a:p>
          <a:p>
            <a:pPr algn="l"/>
            <a:endParaRPr lang="en-GB" dirty="0"/>
          </a:p>
          <a:p>
            <a:pPr algn="l"/>
            <a:r>
              <a:rPr lang="en-GB" dirty="0"/>
              <a:t>2) </a:t>
            </a:r>
            <a:r>
              <a:rPr lang="en-GB" dirty="0" err="1"/>
              <a:t>Attraverso</a:t>
            </a:r>
            <a:r>
              <a:rPr lang="en-GB" dirty="0"/>
              <a:t> </a:t>
            </a:r>
            <a:r>
              <a:rPr lang="en-GB" dirty="0" err="1"/>
              <a:t>questa</a:t>
            </a:r>
            <a:r>
              <a:rPr lang="en-GB" dirty="0"/>
              <a:t> Action </a:t>
            </a:r>
            <a:r>
              <a:rPr lang="en-GB" dirty="0" err="1"/>
              <a:t>già</a:t>
            </a:r>
            <a:r>
              <a:rPr lang="en-GB" dirty="0"/>
              <a:t> </a:t>
            </a:r>
            <a:r>
              <a:rPr lang="en-GB" dirty="0" err="1"/>
              <a:t>esistente</a:t>
            </a:r>
            <a:r>
              <a:rPr lang="en-GB" dirty="0"/>
              <a:t> </a:t>
            </a:r>
            <a:r>
              <a:rPr lang="en-GB" dirty="0" err="1"/>
              <a:t>vado</a:t>
            </a:r>
            <a:r>
              <a:rPr lang="en-GB" dirty="0"/>
              <a:t> a </a:t>
            </a:r>
            <a:r>
              <a:rPr lang="en-GB" dirty="0" err="1"/>
              <a:t>implementare</a:t>
            </a:r>
            <a:r>
              <a:rPr lang="en-GB" dirty="0"/>
              <a:t> </a:t>
            </a:r>
            <a:r>
              <a:rPr lang="en-GB" dirty="0" err="1"/>
              <a:t>l’ambiente</a:t>
            </a:r>
            <a:r>
              <a:rPr lang="en-GB" dirty="0"/>
              <a:t> Node </a:t>
            </a:r>
            <a:r>
              <a:rPr lang="en-GB" dirty="0" err="1"/>
              <a:t>che</a:t>
            </a:r>
            <a:r>
              <a:rPr lang="en-GB" dirty="0"/>
              <a:t> </a:t>
            </a:r>
            <a:r>
              <a:rPr lang="en-GB" dirty="0" err="1"/>
              <a:t>posso</a:t>
            </a:r>
            <a:r>
              <a:rPr lang="en-GB" dirty="0"/>
              <a:t> </a:t>
            </a:r>
            <a:r>
              <a:rPr lang="en-GB" dirty="0" err="1"/>
              <a:t>inserire</a:t>
            </a:r>
            <a:r>
              <a:rPr lang="en-GB" dirty="0"/>
              <a:t> </a:t>
            </a:r>
            <a:r>
              <a:rPr lang="en-GB" dirty="0" err="1"/>
              <a:t>manualmente</a:t>
            </a:r>
            <a:r>
              <a:rPr lang="en-GB" dirty="0"/>
              <a:t> </a:t>
            </a:r>
            <a:r>
              <a:rPr lang="en-GB" dirty="0" err="1"/>
              <a:t>oppure</a:t>
            </a:r>
            <a:r>
              <a:rPr lang="en-GB" dirty="0"/>
              <a:t> </a:t>
            </a:r>
            <a:r>
              <a:rPr lang="en-GB" dirty="0" err="1"/>
              <a:t>attraverso</a:t>
            </a:r>
            <a:r>
              <a:rPr lang="en-GB" dirty="0"/>
              <a:t> </a:t>
            </a:r>
            <a:r>
              <a:rPr lang="en-GB" dirty="0" err="1"/>
              <a:t>configurazione</a:t>
            </a:r>
            <a:r>
              <a:rPr lang="en-GB" dirty="0"/>
              <a:t> </a:t>
            </a:r>
            <a:r>
              <a:rPr lang="en-GB" dirty="0" err="1"/>
              <a:t>dei</a:t>
            </a:r>
            <a:r>
              <a:rPr lang="en-GB" dirty="0"/>
              <a:t> file </a:t>
            </a:r>
            <a:r>
              <a:rPr lang="en-GB" dirty="0" err="1"/>
              <a:t>tipo</a:t>
            </a:r>
            <a:r>
              <a:rPr lang="en-GB" dirty="0"/>
              <a:t> .</a:t>
            </a:r>
            <a:r>
              <a:rPr lang="en-GB" dirty="0" err="1"/>
              <a:t>nvmrc</a:t>
            </a:r>
            <a:r>
              <a:rPr lang="en-GB" dirty="0"/>
              <a:t> (node version manager)</a:t>
            </a:r>
          </a:p>
          <a:p>
            <a:pPr algn="l"/>
            <a:endParaRPr lang="en-GB" dirty="0"/>
          </a:p>
          <a:p>
            <a:pPr algn="l"/>
            <a:r>
              <a:rPr lang="en-GB" dirty="0"/>
              <a:t>Una Action </a:t>
            </a:r>
            <a:r>
              <a:rPr lang="en-GB" dirty="0" err="1"/>
              <a:t>è</a:t>
            </a:r>
            <a:r>
              <a:rPr lang="en-GB" dirty="0"/>
              <a:t> </a:t>
            </a:r>
            <a:r>
              <a:rPr lang="en-GB" dirty="0" err="1"/>
              <a:t>una</a:t>
            </a:r>
            <a:r>
              <a:rPr lang="en-GB" dirty="0"/>
              <a:t> </a:t>
            </a:r>
            <a:r>
              <a:rPr lang="en-GB" dirty="0" err="1"/>
              <a:t>serie</a:t>
            </a:r>
            <a:r>
              <a:rPr lang="en-GB" dirty="0"/>
              <a:t> </a:t>
            </a:r>
            <a:r>
              <a:rPr lang="en-GB" dirty="0" err="1"/>
              <a:t>già</a:t>
            </a:r>
            <a:r>
              <a:rPr lang="en-GB" dirty="0"/>
              <a:t> </a:t>
            </a:r>
            <a:r>
              <a:rPr lang="en-GB" dirty="0" err="1"/>
              <a:t>programmata</a:t>
            </a:r>
            <a:r>
              <a:rPr lang="en-GB" dirty="0"/>
              <a:t> di jobs/steps </a:t>
            </a:r>
            <a:r>
              <a:rPr lang="en-GB" dirty="0" err="1"/>
              <a:t>che</a:t>
            </a:r>
            <a:r>
              <a:rPr lang="en-GB" dirty="0"/>
              <a:t> </a:t>
            </a:r>
            <a:r>
              <a:rPr lang="en-GB" dirty="0" err="1"/>
              <a:t>qualcuno</a:t>
            </a:r>
            <a:r>
              <a:rPr lang="en-GB" dirty="0"/>
              <a:t> ha </a:t>
            </a:r>
            <a:r>
              <a:rPr lang="en-GB" dirty="0" err="1"/>
              <a:t>preparato</a:t>
            </a:r>
            <a:r>
              <a:rPr lang="en-GB" dirty="0"/>
              <a:t> per </a:t>
            </a:r>
            <a:r>
              <a:rPr lang="en-GB" dirty="0" err="1"/>
              <a:t>noi</a:t>
            </a:r>
            <a:r>
              <a:rPr lang="en-GB" dirty="0"/>
              <a:t>. </a:t>
            </a:r>
            <a:r>
              <a:rPr lang="en-GB" dirty="0" err="1"/>
              <a:t>Quello</a:t>
            </a:r>
            <a:r>
              <a:rPr lang="en-GB" dirty="0"/>
              <a:t> </a:t>
            </a:r>
            <a:r>
              <a:rPr lang="en-GB" dirty="0" err="1"/>
              <a:t>che</a:t>
            </a:r>
            <a:r>
              <a:rPr lang="en-GB" dirty="0"/>
              <a:t> non </a:t>
            </a:r>
            <a:r>
              <a:rPr lang="en-GB" dirty="0" err="1"/>
              <a:t>è</a:t>
            </a:r>
            <a:r>
              <a:rPr lang="en-GB" dirty="0"/>
              <a:t> </a:t>
            </a:r>
            <a:r>
              <a:rPr lang="en-GB" dirty="0" err="1"/>
              <a:t>già</a:t>
            </a:r>
            <a:r>
              <a:rPr lang="en-GB" dirty="0"/>
              <a:t> </a:t>
            </a:r>
            <a:r>
              <a:rPr lang="en-GB" dirty="0" err="1"/>
              <a:t>stato</a:t>
            </a:r>
            <a:r>
              <a:rPr lang="en-GB" dirty="0"/>
              <a:t> </a:t>
            </a:r>
            <a:r>
              <a:rPr lang="en-GB" dirty="0" err="1"/>
              <a:t>preparato</a:t>
            </a:r>
            <a:r>
              <a:rPr lang="en-GB" dirty="0"/>
              <a:t> lo </a:t>
            </a:r>
            <a:r>
              <a:rPr lang="en-GB" dirty="0" err="1"/>
              <a:t>faremo</a:t>
            </a:r>
            <a:r>
              <a:rPr lang="en-GB" dirty="0"/>
              <a:t> con </a:t>
            </a:r>
            <a:r>
              <a:rPr lang="en-GB" dirty="0" err="1"/>
              <a:t>degli</a:t>
            </a:r>
            <a:r>
              <a:rPr lang="en-GB" dirty="0"/>
              <a:t> scripts, </a:t>
            </a:r>
            <a:r>
              <a:rPr lang="en-GB" dirty="0" err="1"/>
              <a:t>attraverso</a:t>
            </a:r>
            <a:r>
              <a:rPr lang="en-GB" dirty="0"/>
              <a:t> run </a:t>
            </a:r>
            <a:r>
              <a:rPr lang="en-GB" dirty="0" err="1"/>
              <a:t>manualmente</a:t>
            </a:r>
            <a:r>
              <a:rPr lang="en-GB" dirty="0"/>
              <a:t> o con script</a:t>
            </a:r>
          </a:p>
          <a:p>
            <a:pPr algn="l"/>
            <a:r>
              <a:rPr lang="en-GB" dirty="0" err="1"/>
              <a:t>Presenti</a:t>
            </a:r>
            <a:r>
              <a:rPr lang="en-GB" dirty="0"/>
              <a:t> </a:t>
            </a:r>
            <a:r>
              <a:rPr lang="en-GB" dirty="0" err="1"/>
              <a:t>nel</a:t>
            </a:r>
            <a:r>
              <a:rPr lang="en-GB" dirty="0"/>
              <a:t> repo (node, </a:t>
            </a:r>
            <a:r>
              <a:rPr lang="en-GB" dirty="0" err="1"/>
              <a:t>sh</a:t>
            </a:r>
            <a:r>
              <a:rPr lang="en-GB" dirty="0"/>
              <a:t> </a:t>
            </a:r>
            <a:r>
              <a:rPr lang="en-GB" dirty="0" err="1"/>
              <a:t>script.sh</a:t>
            </a:r>
            <a:r>
              <a:rPr lang="en-GB" dirty="0"/>
              <a:t>, </a:t>
            </a:r>
            <a:r>
              <a:rPr lang="en-GB" dirty="0" err="1"/>
              <a:t>altro</a:t>
            </a:r>
            <a:r>
              <a:rPr lang="en-GB" dirty="0"/>
              <a:t>)</a:t>
            </a:r>
          </a:p>
        </p:txBody>
      </p:sp>
      <p:sp>
        <p:nvSpPr>
          <p:cNvPr id="4" name="Slide Number Placeholder 3"/>
          <p:cNvSpPr>
            <a:spLocks noGrp="1"/>
          </p:cNvSpPr>
          <p:nvPr>
            <p:ph type="sldNum" sz="quarter" idx="5"/>
          </p:nvPr>
        </p:nvSpPr>
        <p:spPr/>
        <p:txBody>
          <a:bodyPr/>
          <a:lstStyle/>
          <a:p>
            <a:fld id="{949570AB-282D-4F9A-AAF7-479BFA1C3732}" type="slidenum">
              <a:rPr lang="en-US" smtClean="0"/>
              <a:pPr/>
              <a:t>16</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371840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err="1"/>
              <a:t>Adesso</a:t>
            </a:r>
            <a:r>
              <a:rPr lang="en-GB" dirty="0"/>
              <a:t> </a:t>
            </a:r>
            <a:r>
              <a:rPr lang="en-GB" dirty="0" err="1"/>
              <a:t>che</a:t>
            </a:r>
            <a:r>
              <a:rPr lang="en-GB" dirty="0"/>
              <a:t> </a:t>
            </a:r>
            <a:r>
              <a:rPr lang="en-GB" dirty="0" err="1"/>
              <a:t>abbiamo</a:t>
            </a:r>
            <a:r>
              <a:rPr lang="en-GB" dirty="0"/>
              <a:t> </a:t>
            </a:r>
            <a:r>
              <a:rPr lang="en-GB" dirty="0" err="1"/>
              <a:t>fatto</a:t>
            </a:r>
            <a:r>
              <a:rPr lang="en-GB" dirty="0"/>
              <a:t> il checkout del nostro repository </a:t>
            </a:r>
            <a:r>
              <a:rPr lang="en-GB" dirty="0" err="1"/>
              <a:t>possiamo</a:t>
            </a:r>
            <a:r>
              <a:rPr lang="en-GB" dirty="0"/>
              <a:t> </a:t>
            </a:r>
            <a:r>
              <a:rPr lang="en-GB" dirty="0" err="1"/>
              <a:t>utilizzare</a:t>
            </a:r>
            <a:r>
              <a:rPr lang="en-GB" dirty="0"/>
              <a:t> il nostro runner (ubuntu-latest) per </a:t>
            </a:r>
            <a:r>
              <a:rPr lang="en-GB" dirty="0" err="1"/>
              <a:t>lanciare</a:t>
            </a:r>
            <a:r>
              <a:rPr lang="en-GB" dirty="0"/>
              <a:t> I </a:t>
            </a:r>
            <a:r>
              <a:rPr lang="en-GB" dirty="0" err="1"/>
              <a:t>comandi</a:t>
            </a:r>
            <a:r>
              <a:rPr lang="en-GB" dirty="0"/>
              <a:t> </a:t>
            </a:r>
            <a:r>
              <a:rPr lang="en-GB" dirty="0" err="1"/>
              <a:t>che</a:t>
            </a:r>
            <a:r>
              <a:rPr lang="en-GB" dirty="0"/>
              <a:t> </a:t>
            </a:r>
            <a:r>
              <a:rPr lang="en-GB" dirty="0" err="1"/>
              <a:t>vediamo</a:t>
            </a:r>
            <a:r>
              <a:rPr lang="en-GB" dirty="0"/>
              <a:t> </a:t>
            </a:r>
            <a:r>
              <a:rPr lang="en-GB" dirty="0" err="1"/>
              <a:t>nei</a:t>
            </a:r>
            <a:r>
              <a:rPr lang="en-GB" dirty="0"/>
              <a:t> </a:t>
            </a:r>
            <a:r>
              <a:rPr lang="en-GB" dirty="0" err="1"/>
              <a:t>vari</a:t>
            </a:r>
            <a:r>
              <a:rPr lang="en-GB" dirty="0"/>
              <a:t> step</a:t>
            </a:r>
          </a:p>
          <a:p>
            <a:pPr algn="l"/>
            <a:r>
              <a:rPr lang="en-GB" dirty="0"/>
              <a:t>I </a:t>
            </a:r>
            <a:r>
              <a:rPr lang="en-GB" dirty="0" err="1"/>
              <a:t>comandi</a:t>
            </a:r>
            <a:r>
              <a:rPr lang="en-GB" dirty="0"/>
              <a:t> </a:t>
            </a:r>
            <a:r>
              <a:rPr lang="en-GB" dirty="0" err="1"/>
              <a:t>sono</a:t>
            </a:r>
            <a:r>
              <a:rPr lang="en-GB" dirty="0"/>
              <a:t> </a:t>
            </a:r>
            <a:r>
              <a:rPr lang="en-GB" dirty="0" err="1"/>
              <a:t>descritti</a:t>
            </a:r>
            <a:r>
              <a:rPr lang="en-GB" dirty="0"/>
              <a:t> </a:t>
            </a:r>
            <a:r>
              <a:rPr lang="en-GB" dirty="0" err="1"/>
              <a:t>nel</a:t>
            </a:r>
            <a:r>
              <a:rPr lang="en-GB" dirty="0"/>
              <a:t> </a:t>
            </a:r>
            <a:r>
              <a:rPr lang="en-GB" dirty="0" err="1"/>
              <a:t>nome</a:t>
            </a:r>
            <a:r>
              <a:rPr lang="en-GB" dirty="0"/>
              <a:t> </a:t>
            </a:r>
            <a:r>
              <a:rPr lang="en-GB" dirty="0" err="1"/>
              <a:t>dello</a:t>
            </a:r>
            <a:r>
              <a:rPr lang="en-GB" dirty="0"/>
              <a:t> step e li </a:t>
            </a:r>
            <a:r>
              <a:rPr lang="en-GB" dirty="0" err="1"/>
              <a:t>possiamo</a:t>
            </a:r>
            <a:r>
              <a:rPr lang="en-GB" dirty="0"/>
              <a:t> </a:t>
            </a:r>
            <a:r>
              <a:rPr lang="en-GB" dirty="0" err="1"/>
              <a:t>ritrovare</a:t>
            </a:r>
            <a:r>
              <a:rPr lang="en-GB" dirty="0"/>
              <a:t> </a:t>
            </a:r>
            <a:r>
              <a:rPr lang="en-GB" dirty="0" err="1"/>
              <a:t>nel</a:t>
            </a:r>
            <a:r>
              <a:rPr lang="en-GB" dirty="0"/>
              <a:t> file </a:t>
            </a:r>
            <a:r>
              <a:rPr lang="en-GB" dirty="0" err="1"/>
              <a:t>package.json</a:t>
            </a:r>
            <a:r>
              <a:rPr lang="en-GB" dirty="0"/>
              <a:t> per </a:t>
            </a:r>
            <a:r>
              <a:rPr lang="en-GB" dirty="0" err="1"/>
              <a:t>questa</a:t>
            </a:r>
            <a:r>
              <a:rPr lang="en-GB" dirty="0"/>
              <a:t> </a:t>
            </a:r>
            <a:r>
              <a:rPr lang="en-GB" dirty="0" err="1"/>
              <a:t>particolare</a:t>
            </a:r>
            <a:r>
              <a:rPr lang="en-GB" dirty="0"/>
              <a:t> </a:t>
            </a:r>
            <a:r>
              <a:rPr lang="en-GB" dirty="0" err="1"/>
              <a:t>applicazione</a:t>
            </a:r>
            <a:r>
              <a:rPr lang="en-GB" dirty="0"/>
              <a:t>.</a:t>
            </a:r>
          </a:p>
          <a:p>
            <a:pPr algn="l"/>
            <a:endParaRPr lang="en-GB" dirty="0"/>
          </a:p>
          <a:p>
            <a:pPr algn="l"/>
            <a:r>
              <a:rPr lang="en-GB" dirty="0"/>
              <a:t>In </a:t>
            </a:r>
            <a:r>
              <a:rPr lang="en-GB" dirty="0" err="1"/>
              <a:t>questo</a:t>
            </a:r>
            <a:r>
              <a:rPr lang="en-GB" dirty="0"/>
              <a:t> </a:t>
            </a:r>
            <a:r>
              <a:rPr lang="en-GB" dirty="0" err="1"/>
              <a:t>caso</a:t>
            </a:r>
            <a:r>
              <a:rPr lang="en-GB" dirty="0"/>
              <a:t> </a:t>
            </a:r>
            <a:r>
              <a:rPr lang="en-GB" dirty="0" err="1"/>
              <a:t>stiamo</a:t>
            </a:r>
            <a:r>
              <a:rPr lang="en-GB" dirty="0"/>
              <a:t> </a:t>
            </a:r>
            <a:r>
              <a:rPr lang="en-GB" dirty="0" err="1"/>
              <a:t>utilizzando</a:t>
            </a:r>
            <a:r>
              <a:rPr lang="en-GB" dirty="0"/>
              <a:t> </a:t>
            </a:r>
            <a:r>
              <a:rPr lang="en-GB" dirty="0" err="1"/>
              <a:t>nodejs</a:t>
            </a:r>
            <a:r>
              <a:rPr lang="en-GB" dirty="0"/>
              <a:t> ma le </a:t>
            </a:r>
            <a:r>
              <a:rPr lang="en-GB" dirty="0" err="1"/>
              <a:t>stesse</a:t>
            </a:r>
            <a:r>
              <a:rPr lang="en-GB" dirty="0"/>
              <a:t> </a:t>
            </a:r>
            <a:r>
              <a:rPr lang="en-GB" dirty="0" err="1"/>
              <a:t>regole</a:t>
            </a:r>
            <a:r>
              <a:rPr lang="en-GB" dirty="0"/>
              <a:t> </a:t>
            </a:r>
            <a:r>
              <a:rPr lang="en-GB" dirty="0" err="1"/>
              <a:t>sono</a:t>
            </a:r>
            <a:r>
              <a:rPr lang="en-GB" dirty="0"/>
              <a:t> </a:t>
            </a:r>
            <a:r>
              <a:rPr lang="en-GB" dirty="0" err="1"/>
              <a:t>traslabili</a:t>
            </a:r>
            <a:r>
              <a:rPr lang="en-GB" dirty="0"/>
              <a:t> </a:t>
            </a:r>
            <a:r>
              <a:rPr lang="en-GB" dirty="0" err="1"/>
              <a:t>su</a:t>
            </a:r>
            <a:r>
              <a:rPr lang="en-GB" dirty="0"/>
              <a:t> c#, java, </a:t>
            </a:r>
            <a:r>
              <a:rPr lang="en-GB" dirty="0" err="1"/>
              <a:t>c++</a:t>
            </a:r>
            <a:r>
              <a:rPr lang="en-GB" dirty="0"/>
              <a:t>, rust, go e </a:t>
            </a:r>
            <a:r>
              <a:rPr lang="en-GB" dirty="0" err="1"/>
              <a:t>molti</a:t>
            </a:r>
            <a:r>
              <a:rPr lang="en-GB" dirty="0"/>
              <a:t> </a:t>
            </a:r>
            <a:r>
              <a:rPr lang="en-GB" dirty="0" err="1"/>
              <a:t>altri</a:t>
            </a:r>
            <a:r>
              <a:rPr lang="en-GB" dirty="0"/>
              <a:t> </a:t>
            </a:r>
            <a:r>
              <a:rPr lang="en-GB" dirty="0" err="1"/>
              <a:t>linguaggi</a:t>
            </a:r>
            <a:endParaRPr lang="en-GB" dirty="0"/>
          </a:p>
          <a:p>
            <a:pPr algn="l"/>
            <a:endParaRPr lang="en-GB" dirty="0"/>
          </a:p>
          <a:p>
            <a:pPr algn="l"/>
            <a:r>
              <a:rPr lang="en-GB" dirty="0" err="1"/>
              <a:t>Avrete</a:t>
            </a:r>
            <a:r>
              <a:rPr lang="en-GB" dirty="0"/>
              <a:t> </a:t>
            </a:r>
            <a:r>
              <a:rPr lang="en-GB" dirty="0" err="1"/>
              <a:t>notato</a:t>
            </a:r>
            <a:r>
              <a:rPr lang="en-GB" dirty="0"/>
              <a:t> </a:t>
            </a:r>
            <a:r>
              <a:rPr lang="en-GB" dirty="0" err="1"/>
              <a:t>che</a:t>
            </a:r>
            <a:r>
              <a:rPr lang="en-GB" dirty="0"/>
              <a:t> in “run” </a:t>
            </a:r>
            <a:r>
              <a:rPr lang="en-GB" dirty="0" err="1"/>
              <a:t>utilizziamo</a:t>
            </a:r>
            <a:r>
              <a:rPr lang="en-GB" dirty="0"/>
              <a:t> sempre </a:t>
            </a:r>
            <a:r>
              <a:rPr lang="en-GB" dirty="0" err="1"/>
              <a:t>comandi</a:t>
            </a:r>
            <a:r>
              <a:rPr lang="en-GB" dirty="0"/>
              <a:t> </a:t>
            </a:r>
            <a:r>
              <a:rPr lang="en-GB" dirty="0" err="1"/>
              <a:t>che</a:t>
            </a:r>
            <a:r>
              <a:rPr lang="en-GB" dirty="0"/>
              <a:t> </a:t>
            </a:r>
            <a:r>
              <a:rPr lang="en-GB" dirty="0" err="1"/>
              <a:t>potremmo</a:t>
            </a:r>
            <a:r>
              <a:rPr lang="en-GB" dirty="0"/>
              <a:t> </a:t>
            </a:r>
            <a:r>
              <a:rPr lang="en-GB" dirty="0" err="1"/>
              <a:t>utilizzare</a:t>
            </a:r>
            <a:r>
              <a:rPr lang="en-GB" dirty="0"/>
              <a:t> da CLI e in </a:t>
            </a:r>
            <a:r>
              <a:rPr lang="en-GB" dirty="0" err="1"/>
              <a:t>effetti</a:t>
            </a:r>
            <a:r>
              <a:rPr lang="en-GB" dirty="0"/>
              <a:t> </a:t>
            </a:r>
            <a:r>
              <a:rPr lang="en-GB" dirty="0" err="1"/>
              <a:t>è</a:t>
            </a:r>
            <a:r>
              <a:rPr lang="en-GB" dirty="0"/>
              <a:t> </a:t>
            </a:r>
            <a:r>
              <a:rPr lang="en-GB" dirty="0" err="1"/>
              <a:t>cosí</a:t>
            </a:r>
            <a:r>
              <a:rPr lang="en-GB" dirty="0"/>
              <a:t> </a:t>
            </a:r>
            <a:r>
              <a:rPr lang="en-GB" dirty="0" err="1"/>
              <a:t>quindi</a:t>
            </a:r>
            <a:r>
              <a:rPr lang="en-GB" dirty="0"/>
              <a:t> </a:t>
            </a:r>
            <a:r>
              <a:rPr lang="en-GB" dirty="0" err="1"/>
              <a:t>potreste</a:t>
            </a:r>
            <a:r>
              <a:rPr lang="en-GB" dirty="0"/>
              <a:t> </a:t>
            </a:r>
            <a:r>
              <a:rPr lang="en-GB" dirty="0" err="1"/>
              <a:t>utilizzare</a:t>
            </a:r>
            <a:r>
              <a:rPr lang="en-GB" dirty="0"/>
              <a:t> </a:t>
            </a:r>
            <a:r>
              <a:rPr lang="en-GB" dirty="0" err="1"/>
              <a:t>anche</a:t>
            </a:r>
            <a:r>
              <a:rPr lang="en-GB" dirty="0"/>
              <a:t> </a:t>
            </a:r>
            <a:r>
              <a:rPr lang="en-GB" dirty="0" err="1"/>
              <a:t>comandi</a:t>
            </a:r>
            <a:r>
              <a:rPr lang="en-GB" dirty="0"/>
              <a:t> non </a:t>
            </a:r>
            <a:r>
              <a:rPr lang="en-GB" dirty="0" err="1"/>
              <a:t>inerenti</a:t>
            </a:r>
            <a:r>
              <a:rPr lang="en-GB" dirty="0"/>
              <a:t> </a:t>
            </a:r>
            <a:r>
              <a:rPr lang="en-GB" dirty="0" err="1"/>
              <a:t>alla</a:t>
            </a:r>
            <a:r>
              <a:rPr lang="en-GB" dirty="0"/>
              <a:t> repository </a:t>
            </a:r>
            <a:r>
              <a:rPr lang="en-GB" dirty="0" err="1"/>
              <a:t>che</a:t>
            </a:r>
            <a:r>
              <a:rPr lang="en-GB" dirty="0"/>
              <a:t> state </a:t>
            </a:r>
            <a:r>
              <a:rPr lang="en-GB" dirty="0" err="1"/>
              <a:t>gestendo</a:t>
            </a:r>
            <a:r>
              <a:rPr lang="en-GB" dirty="0"/>
              <a:t>.</a:t>
            </a:r>
          </a:p>
          <a:p>
            <a:pPr algn="l"/>
            <a:endParaRPr lang="en-GB" dirty="0"/>
          </a:p>
          <a:p>
            <a:pPr algn="l"/>
            <a:r>
              <a:rPr lang="en-GB" dirty="0"/>
              <a:t>Per </a:t>
            </a:r>
            <a:r>
              <a:rPr lang="en-GB" dirty="0" err="1"/>
              <a:t>esempio</a:t>
            </a:r>
            <a:r>
              <a:rPr lang="en-GB" dirty="0"/>
              <a:t>, </a:t>
            </a:r>
            <a:r>
              <a:rPr lang="en-GB" dirty="0" err="1"/>
              <a:t>potreste</a:t>
            </a:r>
            <a:r>
              <a:rPr lang="en-GB" dirty="0"/>
              <a:t> fare il backup di </a:t>
            </a:r>
            <a:r>
              <a:rPr lang="en-GB" dirty="0" err="1"/>
              <a:t>una</a:t>
            </a:r>
            <a:r>
              <a:rPr lang="en-GB" dirty="0"/>
              <a:t> base di </a:t>
            </a:r>
            <a:r>
              <a:rPr lang="en-GB" dirty="0" err="1"/>
              <a:t>dati</a:t>
            </a:r>
            <a:r>
              <a:rPr lang="en-GB" dirty="0"/>
              <a:t> prima di fare il deploy </a:t>
            </a:r>
            <a:r>
              <a:rPr lang="en-GB" dirty="0" err="1"/>
              <a:t>dell’applicazione</a:t>
            </a:r>
            <a:endParaRPr lang="en-GB" dirty="0"/>
          </a:p>
        </p:txBody>
      </p:sp>
      <p:sp>
        <p:nvSpPr>
          <p:cNvPr id="4" name="Slide Number Placeholder 3"/>
          <p:cNvSpPr>
            <a:spLocks noGrp="1"/>
          </p:cNvSpPr>
          <p:nvPr>
            <p:ph type="sldNum" sz="quarter" idx="5"/>
          </p:nvPr>
        </p:nvSpPr>
        <p:spPr/>
        <p:txBody>
          <a:bodyPr/>
          <a:lstStyle/>
          <a:p>
            <a:fld id="{949570AB-282D-4F9A-AAF7-479BFA1C3732}" type="slidenum">
              <a:rPr lang="en-US" smtClean="0"/>
              <a:pPr/>
              <a:t>17</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1203681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Se ci </a:t>
            </a:r>
            <a:r>
              <a:rPr lang="en-GB" dirty="0" err="1"/>
              <a:t>spostiamo</a:t>
            </a:r>
            <a:r>
              <a:rPr lang="en-GB" dirty="0"/>
              <a:t> </a:t>
            </a:r>
            <a:r>
              <a:rPr lang="en-GB" dirty="0" err="1"/>
              <a:t>sul</a:t>
            </a:r>
            <a:r>
              <a:rPr lang="en-GB" dirty="0"/>
              <a:t> repository </a:t>
            </a:r>
            <a:r>
              <a:rPr lang="en-GB" dirty="0" err="1"/>
              <a:t>Github</a:t>
            </a:r>
            <a:r>
              <a:rPr lang="en-GB" dirty="0"/>
              <a:t> </a:t>
            </a:r>
            <a:r>
              <a:rPr lang="en-GB" dirty="0" err="1"/>
              <a:t>nella</a:t>
            </a:r>
            <a:r>
              <a:rPr lang="en-GB" dirty="0"/>
              <a:t> Tab Actions </a:t>
            </a:r>
            <a:r>
              <a:rPr lang="en-GB" dirty="0" err="1"/>
              <a:t>troveremo</a:t>
            </a:r>
            <a:r>
              <a:rPr lang="en-GB" dirty="0"/>
              <a:t> </a:t>
            </a:r>
            <a:r>
              <a:rPr lang="en-GB" dirty="0" err="1"/>
              <a:t>i</a:t>
            </a:r>
            <a:r>
              <a:rPr lang="en-GB" dirty="0"/>
              <a:t> </a:t>
            </a:r>
            <a:r>
              <a:rPr lang="en-GB" dirty="0" err="1"/>
              <a:t>vari</a:t>
            </a:r>
            <a:r>
              <a:rPr lang="en-GB" dirty="0"/>
              <a:t> runner e I </a:t>
            </a:r>
            <a:r>
              <a:rPr lang="en-GB" dirty="0" err="1"/>
              <a:t>processi</a:t>
            </a:r>
            <a:r>
              <a:rPr lang="en-GB" dirty="0"/>
              <a:t> </a:t>
            </a:r>
            <a:r>
              <a:rPr lang="en-GB" dirty="0" err="1"/>
              <a:t>che</a:t>
            </a:r>
            <a:r>
              <a:rPr lang="en-GB" dirty="0"/>
              <a:t> </a:t>
            </a:r>
            <a:r>
              <a:rPr lang="en-GB" dirty="0" err="1"/>
              <a:t>sono</a:t>
            </a:r>
            <a:r>
              <a:rPr lang="en-GB" dirty="0"/>
              <a:t> </a:t>
            </a:r>
            <a:r>
              <a:rPr lang="en-GB" dirty="0" err="1"/>
              <a:t>stati</a:t>
            </a:r>
            <a:r>
              <a:rPr lang="en-GB" dirty="0"/>
              <a:t> </a:t>
            </a:r>
            <a:r>
              <a:rPr lang="en-GB" dirty="0" err="1"/>
              <a:t>iniziati</a:t>
            </a:r>
            <a:r>
              <a:rPr lang="en-GB" dirty="0"/>
              <a:t> o terminate.</a:t>
            </a:r>
          </a:p>
          <a:p>
            <a:pPr algn="l"/>
            <a:endParaRPr lang="en-GB" dirty="0"/>
          </a:p>
          <a:p>
            <a:pPr algn="l"/>
            <a:r>
              <a:rPr lang="en-GB" dirty="0"/>
              <a:t>La </a:t>
            </a:r>
            <a:r>
              <a:rPr lang="en-GB" dirty="0" err="1"/>
              <a:t>spunta</a:t>
            </a:r>
            <a:r>
              <a:rPr lang="en-GB" dirty="0"/>
              <a:t> </a:t>
            </a:r>
            <a:r>
              <a:rPr lang="en-GB" dirty="0" err="1"/>
              <a:t>verde</a:t>
            </a:r>
            <a:r>
              <a:rPr lang="en-GB" dirty="0"/>
              <a:t> o </a:t>
            </a:r>
            <a:r>
              <a:rPr lang="en-GB" dirty="0" err="1"/>
              <a:t>rossa</a:t>
            </a:r>
            <a:r>
              <a:rPr lang="en-GB" dirty="0"/>
              <a:t> </a:t>
            </a:r>
            <a:r>
              <a:rPr lang="en-GB" dirty="0" err="1"/>
              <a:t>indicano</a:t>
            </a:r>
            <a:r>
              <a:rPr lang="en-GB" dirty="0"/>
              <a:t> un </a:t>
            </a:r>
            <a:r>
              <a:rPr lang="en-GB" dirty="0" err="1"/>
              <a:t>processo</a:t>
            </a:r>
            <a:r>
              <a:rPr lang="en-GB" dirty="0"/>
              <a:t> </a:t>
            </a:r>
            <a:r>
              <a:rPr lang="en-GB" dirty="0" err="1"/>
              <a:t>terminato</a:t>
            </a:r>
            <a:r>
              <a:rPr lang="en-GB" dirty="0"/>
              <a:t> </a:t>
            </a:r>
            <a:r>
              <a:rPr lang="en-GB" dirty="0" err="1"/>
              <a:t>che</a:t>
            </a:r>
            <a:r>
              <a:rPr lang="en-GB" dirty="0"/>
              <a:t> </a:t>
            </a:r>
            <a:r>
              <a:rPr lang="en-GB" dirty="0" err="1"/>
              <a:t>può</a:t>
            </a:r>
            <a:r>
              <a:rPr lang="en-GB" dirty="0"/>
              <a:t> </a:t>
            </a:r>
            <a:r>
              <a:rPr lang="en-GB" dirty="0" err="1"/>
              <a:t>essere</a:t>
            </a:r>
            <a:r>
              <a:rPr lang="en-GB" dirty="0"/>
              <a:t> </a:t>
            </a:r>
            <a:r>
              <a:rPr lang="en-GB" dirty="0" err="1"/>
              <a:t>andato</a:t>
            </a:r>
            <a:r>
              <a:rPr lang="en-GB" dirty="0"/>
              <a:t> a </a:t>
            </a:r>
            <a:r>
              <a:rPr lang="en-GB" dirty="0" err="1"/>
              <a:t>buon</a:t>
            </a:r>
            <a:r>
              <a:rPr lang="en-GB" dirty="0"/>
              <a:t> fine o </a:t>
            </a:r>
            <a:r>
              <a:rPr lang="en-GB" dirty="0" err="1"/>
              <a:t>meno</a:t>
            </a:r>
            <a:r>
              <a:rPr lang="en-GB" dirty="0"/>
              <a:t>, </a:t>
            </a:r>
            <a:r>
              <a:rPr lang="en-GB" dirty="0" err="1"/>
              <a:t>mentre</a:t>
            </a:r>
            <a:r>
              <a:rPr lang="en-GB" dirty="0"/>
              <a:t> la </a:t>
            </a:r>
            <a:r>
              <a:rPr lang="en-GB" dirty="0" err="1"/>
              <a:t>spunta</a:t>
            </a:r>
            <a:r>
              <a:rPr lang="en-GB" dirty="0"/>
              <a:t> </a:t>
            </a:r>
            <a:r>
              <a:rPr lang="en-GB" dirty="0" err="1"/>
              <a:t>gialla</a:t>
            </a:r>
            <a:r>
              <a:rPr lang="en-GB" dirty="0"/>
              <a:t> </a:t>
            </a:r>
            <a:r>
              <a:rPr lang="en-GB" dirty="0" err="1"/>
              <a:t>animata</a:t>
            </a:r>
            <a:r>
              <a:rPr lang="en-GB" dirty="0"/>
              <a:t> indica </a:t>
            </a:r>
            <a:r>
              <a:rPr lang="en-GB" dirty="0" err="1"/>
              <a:t>che</a:t>
            </a:r>
            <a:r>
              <a:rPr lang="en-GB" dirty="0"/>
              <a:t> il </a:t>
            </a:r>
            <a:r>
              <a:rPr lang="en-GB" dirty="0" err="1"/>
              <a:t>processo</a:t>
            </a:r>
            <a:r>
              <a:rPr lang="en-GB" dirty="0"/>
              <a:t> </a:t>
            </a:r>
            <a:r>
              <a:rPr lang="en-GB" dirty="0" err="1"/>
              <a:t>è</a:t>
            </a:r>
            <a:r>
              <a:rPr lang="en-GB" dirty="0"/>
              <a:t> </a:t>
            </a:r>
            <a:r>
              <a:rPr lang="en-GB" dirty="0" err="1"/>
              <a:t>ancora</a:t>
            </a:r>
            <a:r>
              <a:rPr lang="en-GB" dirty="0"/>
              <a:t> </a:t>
            </a:r>
            <a:r>
              <a:rPr lang="en-GB" dirty="0" err="1"/>
              <a:t>attivo</a:t>
            </a:r>
            <a:endParaRPr lang="en-GB" dirty="0"/>
          </a:p>
        </p:txBody>
      </p:sp>
      <p:sp>
        <p:nvSpPr>
          <p:cNvPr id="4" name="Slide Number Placeholder 3"/>
          <p:cNvSpPr>
            <a:spLocks noGrp="1"/>
          </p:cNvSpPr>
          <p:nvPr>
            <p:ph type="sldNum" sz="quarter" idx="5"/>
          </p:nvPr>
        </p:nvSpPr>
        <p:spPr/>
        <p:txBody>
          <a:bodyPr/>
          <a:lstStyle/>
          <a:p>
            <a:fld id="{949570AB-282D-4F9A-AAF7-479BFA1C3732}" type="slidenum">
              <a:rPr lang="en-US" smtClean="0"/>
              <a:pPr/>
              <a:t>18</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1494818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err="1"/>
              <a:t>Cliccando</a:t>
            </a:r>
            <a:r>
              <a:rPr lang="en-GB" dirty="0"/>
              <a:t> </a:t>
            </a:r>
            <a:r>
              <a:rPr lang="en-GB" dirty="0" err="1"/>
              <a:t>direttamente</a:t>
            </a:r>
            <a:r>
              <a:rPr lang="en-GB" dirty="0"/>
              <a:t> </a:t>
            </a:r>
            <a:r>
              <a:rPr lang="en-GB" dirty="0" err="1"/>
              <a:t>sul</a:t>
            </a:r>
            <a:r>
              <a:rPr lang="en-GB" dirty="0"/>
              <a:t> </a:t>
            </a:r>
            <a:r>
              <a:rPr lang="en-GB" dirty="0" err="1"/>
              <a:t>processo</a:t>
            </a:r>
            <a:r>
              <a:rPr lang="en-GB" dirty="0"/>
              <a:t> </a:t>
            </a:r>
            <a:r>
              <a:rPr lang="en-GB" dirty="0" err="1"/>
              <a:t>possiamo</a:t>
            </a:r>
            <a:r>
              <a:rPr lang="en-GB" dirty="0"/>
              <a:t> </a:t>
            </a:r>
            <a:r>
              <a:rPr lang="en-GB" dirty="0" err="1"/>
              <a:t>vedere</a:t>
            </a:r>
            <a:r>
              <a:rPr lang="en-GB" dirty="0"/>
              <a:t> </a:t>
            </a:r>
            <a:r>
              <a:rPr lang="en-GB" dirty="0" err="1"/>
              <a:t>che</a:t>
            </a:r>
            <a:endParaRPr lang="en-GB" dirty="0"/>
          </a:p>
          <a:p>
            <a:pPr algn="l"/>
            <a:endParaRPr lang="en-GB" dirty="0"/>
          </a:p>
          <a:p>
            <a:pPr marL="228600" indent="-228600" algn="l">
              <a:buAutoNum type="arabicParenR"/>
            </a:pPr>
            <a:r>
              <a:rPr lang="en-GB" dirty="0" err="1"/>
              <a:t>È</a:t>
            </a:r>
            <a:r>
              <a:rPr lang="en-GB" dirty="0"/>
              <a:t> </a:t>
            </a:r>
            <a:r>
              <a:rPr lang="en-GB" dirty="0" err="1"/>
              <a:t>stato</a:t>
            </a:r>
            <a:r>
              <a:rPr lang="en-GB" dirty="0"/>
              <a:t> </a:t>
            </a:r>
            <a:r>
              <a:rPr lang="en-GB" dirty="0" err="1"/>
              <a:t>fatto</a:t>
            </a:r>
            <a:r>
              <a:rPr lang="en-GB" dirty="0"/>
              <a:t> </a:t>
            </a:r>
            <a:r>
              <a:rPr lang="en-GB" dirty="0" err="1"/>
              <a:t>partire</a:t>
            </a:r>
            <a:r>
              <a:rPr lang="en-GB" dirty="0"/>
              <a:t> da un trigger </a:t>
            </a:r>
            <a:r>
              <a:rPr lang="en-GB" dirty="0" err="1"/>
              <a:t>sul</a:t>
            </a:r>
            <a:r>
              <a:rPr lang="en-GB" dirty="0"/>
              <a:t> </a:t>
            </a:r>
            <a:r>
              <a:rPr lang="en-GB" dirty="0" err="1"/>
              <a:t>metodo</a:t>
            </a:r>
            <a:r>
              <a:rPr lang="en-GB" dirty="0"/>
              <a:t> Push</a:t>
            </a:r>
          </a:p>
          <a:p>
            <a:pPr marL="228600" indent="-228600" algn="l">
              <a:buAutoNum type="arabicParenR"/>
            </a:pPr>
            <a:r>
              <a:rPr lang="en-GB" dirty="0"/>
              <a:t>Lo status </a:t>
            </a:r>
            <a:r>
              <a:rPr lang="en-GB" dirty="0" err="1"/>
              <a:t>è</a:t>
            </a:r>
            <a:r>
              <a:rPr lang="en-GB" dirty="0"/>
              <a:t> success</a:t>
            </a:r>
          </a:p>
          <a:p>
            <a:pPr marL="228600" indent="-228600" algn="l">
              <a:buAutoNum type="arabicParenR"/>
            </a:pPr>
            <a:r>
              <a:rPr lang="en-GB" dirty="0"/>
              <a:t>La </a:t>
            </a:r>
            <a:r>
              <a:rPr lang="en-GB" dirty="0" err="1"/>
              <a:t>durata</a:t>
            </a:r>
            <a:endParaRPr lang="en-GB" dirty="0"/>
          </a:p>
          <a:p>
            <a:pPr marL="228600" indent="-228600" algn="l">
              <a:buAutoNum type="arabicParenR"/>
            </a:pPr>
            <a:r>
              <a:rPr lang="en-GB" dirty="0"/>
              <a:t>I </a:t>
            </a:r>
            <a:r>
              <a:rPr lang="en-GB" dirty="0" err="1"/>
              <a:t>vari</a:t>
            </a:r>
            <a:r>
              <a:rPr lang="en-GB" dirty="0"/>
              <a:t> job, in </a:t>
            </a:r>
            <a:r>
              <a:rPr lang="en-GB" dirty="0" err="1"/>
              <a:t>questo</a:t>
            </a:r>
            <a:r>
              <a:rPr lang="en-GB" dirty="0"/>
              <a:t> </a:t>
            </a:r>
            <a:r>
              <a:rPr lang="en-GB" dirty="0" err="1"/>
              <a:t>caso</a:t>
            </a:r>
            <a:r>
              <a:rPr lang="en-GB" dirty="0"/>
              <a:t> solo build</a:t>
            </a:r>
          </a:p>
          <a:p>
            <a:pPr marL="228600" indent="-228600" algn="l">
              <a:buAutoNum type="arabicParenR"/>
            </a:pPr>
            <a:r>
              <a:rPr lang="en-GB" dirty="0" err="1"/>
              <a:t>Altri</a:t>
            </a:r>
            <a:r>
              <a:rPr lang="en-GB" dirty="0"/>
              <a:t> </a:t>
            </a:r>
            <a:r>
              <a:rPr lang="en-GB" dirty="0" err="1"/>
              <a:t>dettagli</a:t>
            </a:r>
            <a:endParaRPr lang="en-GB" dirty="0"/>
          </a:p>
        </p:txBody>
      </p:sp>
      <p:sp>
        <p:nvSpPr>
          <p:cNvPr id="4" name="Slide Number Placeholder 3"/>
          <p:cNvSpPr>
            <a:spLocks noGrp="1"/>
          </p:cNvSpPr>
          <p:nvPr>
            <p:ph type="sldNum" sz="quarter" idx="5"/>
          </p:nvPr>
        </p:nvSpPr>
        <p:spPr/>
        <p:txBody>
          <a:bodyPr/>
          <a:lstStyle/>
          <a:p>
            <a:fld id="{949570AB-282D-4F9A-AAF7-479BFA1C3732}" type="slidenum">
              <a:rPr lang="en-US" smtClean="0"/>
              <a:pPr/>
              <a:t>19</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407698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err="1"/>
              <a:t>Cliccando</a:t>
            </a:r>
            <a:r>
              <a:rPr lang="en-GB" dirty="0"/>
              <a:t> </a:t>
            </a:r>
            <a:r>
              <a:rPr lang="en-GB" dirty="0" err="1"/>
              <a:t>su</a:t>
            </a:r>
            <a:r>
              <a:rPr lang="en-GB" dirty="0"/>
              <a:t> build (o </a:t>
            </a:r>
            <a:r>
              <a:rPr lang="en-GB" dirty="0" err="1"/>
              <a:t>altri</a:t>
            </a:r>
            <a:r>
              <a:rPr lang="en-GB" dirty="0"/>
              <a:t> job </a:t>
            </a:r>
            <a:r>
              <a:rPr lang="en-GB" dirty="0" err="1"/>
              <a:t>presenti</a:t>
            </a:r>
            <a:r>
              <a:rPr lang="en-GB" dirty="0"/>
              <a:t>) </a:t>
            </a:r>
            <a:r>
              <a:rPr lang="en-GB" dirty="0" err="1"/>
              <a:t>possiamo</a:t>
            </a:r>
            <a:r>
              <a:rPr lang="en-GB" dirty="0"/>
              <a:t> </a:t>
            </a:r>
            <a:r>
              <a:rPr lang="en-GB" dirty="0" err="1"/>
              <a:t>vedere</a:t>
            </a:r>
            <a:r>
              <a:rPr lang="en-GB" dirty="0"/>
              <a:t> </a:t>
            </a:r>
            <a:r>
              <a:rPr lang="en-GB" dirty="0" err="1"/>
              <a:t>cos’è</a:t>
            </a:r>
            <a:r>
              <a:rPr lang="en-GB" dirty="0"/>
              <a:t> </a:t>
            </a:r>
            <a:r>
              <a:rPr lang="en-GB" dirty="0" err="1"/>
              <a:t>successo</a:t>
            </a:r>
            <a:r>
              <a:rPr lang="en-GB" dirty="0"/>
              <a:t> </a:t>
            </a:r>
            <a:r>
              <a:rPr lang="en-GB" dirty="0" err="1"/>
              <a:t>all’interno</a:t>
            </a:r>
            <a:r>
              <a:rPr lang="en-GB" dirty="0"/>
              <a:t> del runner ”step by step”</a:t>
            </a:r>
          </a:p>
        </p:txBody>
      </p:sp>
      <p:sp>
        <p:nvSpPr>
          <p:cNvPr id="4" name="Slide Number Placeholder 3"/>
          <p:cNvSpPr>
            <a:spLocks noGrp="1"/>
          </p:cNvSpPr>
          <p:nvPr>
            <p:ph type="sldNum" sz="quarter" idx="5"/>
          </p:nvPr>
        </p:nvSpPr>
        <p:spPr/>
        <p:txBody>
          <a:bodyPr/>
          <a:lstStyle/>
          <a:p>
            <a:fld id="{949570AB-282D-4F9A-AAF7-479BFA1C3732}" type="slidenum">
              <a:rPr lang="en-US" smtClean="0"/>
              <a:pPr/>
              <a:t>20</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1083297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949570AB-282D-4F9A-AAF7-479BFA1C3732}" type="slidenum">
              <a:rPr lang="en-US" smtClean="0"/>
              <a:pPr/>
              <a:t>21</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1685460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Immaginiamo per un attimo che niente di tutto ciò che ad oggi conosciamo nell’ambito dello sviluppo continuo e dell’integration esista. Cosa dovremmo fare?</a:t>
            </a:r>
          </a:p>
          <a:p>
            <a:endParaRPr lang="en-IT" dirty="0"/>
          </a:p>
          <a:p>
            <a:r>
              <a:rPr lang="en-IT" dirty="0"/>
              <a:t>Prima della CI/CD (continuous integration e continuous deployment) tutti questi processi, per la maggior parte, avvenivano con un approccio ben distante da quella che è la metodologia agile.</a:t>
            </a:r>
          </a:p>
          <a:p>
            <a:endParaRPr lang="en-IT" dirty="0"/>
          </a:p>
          <a:p>
            <a:r>
              <a:rPr lang="en-IT" dirty="0"/>
              <a:t>Non dobbiamo confondere metodologia agile con i processi di CI/CD ma questi sono comunque in qualche modo legati tra loro e trovano il miglior utilizzo nella collaborazione dei due metodi.</a:t>
            </a:r>
          </a:p>
          <a:p>
            <a:endParaRPr lang="en-IT" dirty="0"/>
          </a:p>
          <a:p>
            <a:r>
              <a:rPr lang="en-IT" dirty="0"/>
              <a:t>Quando parliamo di CI/CD ci riferiamo principlamente ad un nuovo movimento noto oggi come DevOps, che va ad interpretarsi come l'unione dei processi di sviluppo (dev) e le operations (ops), fino a non molto tempo fa nettamente divise tra loro e successivamente riunione tramite questo nuovo approccio, il DevOps.</a:t>
            </a:r>
          </a:p>
          <a:p>
            <a:endParaRPr lang="en-IT" dirty="0"/>
          </a:p>
          <a:p>
            <a:r>
              <a:rPr lang="en-IT" dirty="0"/>
              <a:t>Proviamo per un attimo a immaginare come sarebbe lo sviluppo di tutti </a:t>
            </a:r>
            <a:r>
              <a:rPr lang="en-GB" dirty="0"/>
              <a:t>I</a:t>
            </a:r>
            <a:r>
              <a:rPr lang="en-IT" dirty="0"/>
              <a:t> prodotti che utilizziamo giornalmente (Microsoft 365, Netflix, Spotify) senza le pratiche di DevOps. In realtà non dobbiamo andare così lontano e indietro nel tempo per riportare alla mente i ricordi dello sviluppo e consegna antecedenti alle pratiche DevOps</a:t>
            </a:r>
          </a:p>
          <a:p>
            <a:endParaRPr lang="en-IT" dirty="0"/>
          </a:p>
        </p:txBody>
      </p:sp>
      <p:sp>
        <p:nvSpPr>
          <p:cNvPr id="4" name="Slide Number Placeholder 3"/>
          <p:cNvSpPr>
            <a:spLocks noGrp="1"/>
          </p:cNvSpPr>
          <p:nvPr>
            <p:ph type="sldNum" sz="quarter" idx="5"/>
          </p:nvPr>
        </p:nvSpPr>
        <p:spPr/>
        <p:txBody>
          <a:bodyPr/>
          <a:lstStyle/>
          <a:p>
            <a:fld id="{949570AB-282D-4F9A-AAF7-479BFA1C3732}" type="slidenum">
              <a:rPr lang="en-US" smtClean="0"/>
              <a:pPr/>
              <a:t>4</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2996746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err="1"/>
              <a:t>Possiamo</a:t>
            </a:r>
            <a:r>
              <a:rPr lang="en-GB" dirty="0"/>
              <a:t> </a:t>
            </a:r>
            <a:r>
              <a:rPr lang="en-GB" dirty="0" err="1"/>
              <a:t>inserire</a:t>
            </a:r>
            <a:r>
              <a:rPr lang="en-GB" dirty="0"/>
              <a:t> Actions </a:t>
            </a:r>
            <a:r>
              <a:rPr lang="en-GB" dirty="0" err="1"/>
              <a:t>che</a:t>
            </a:r>
            <a:r>
              <a:rPr lang="en-GB" dirty="0"/>
              <a:t> </a:t>
            </a:r>
            <a:r>
              <a:rPr lang="en-GB" dirty="0" err="1"/>
              <a:t>sono</a:t>
            </a:r>
            <a:r>
              <a:rPr lang="en-GB" dirty="0"/>
              <a:t> legate </a:t>
            </a:r>
            <a:r>
              <a:rPr lang="en-GB" dirty="0" err="1"/>
              <a:t>tra</a:t>
            </a:r>
            <a:r>
              <a:rPr lang="en-GB" dirty="0"/>
              <a:t> </a:t>
            </a:r>
            <a:r>
              <a:rPr lang="en-GB" dirty="0" err="1"/>
              <a:t>loro</a:t>
            </a:r>
            <a:r>
              <a:rPr lang="en-GB" dirty="0"/>
              <a:t>. In </a:t>
            </a:r>
            <a:r>
              <a:rPr lang="en-GB" dirty="0" err="1"/>
              <a:t>questo</a:t>
            </a:r>
            <a:r>
              <a:rPr lang="en-GB" dirty="0"/>
              <a:t> </a:t>
            </a:r>
            <a:r>
              <a:rPr lang="en-GB" dirty="0" err="1"/>
              <a:t>caso</a:t>
            </a:r>
            <a:r>
              <a:rPr lang="en-GB" dirty="0"/>
              <a:t> </a:t>
            </a:r>
            <a:r>
              <a:rPr lang="en-GB" dirty="0" err="1"/>
              <a:t>faremo</a:t>
            </a:r>
            <a:r>
              <a:rPr lang="en-GB" dirty="0"/>
              <a:t> </a:t>
            </a:r>
            <a:r>
              <a:rPr lang="en-GB" dirty="0" err="1"/>
              <a:t>svolgere</a:t>
            </a:r>
            <a:r>
              <a:rPr lang="en-GB" dirty="0"/>
              <a:t> il </a:t>
            </a:r>
            <a:r>
              <a:rPr lang="en-GB" dirty="0" err="1"/>
              <a:t>processo</a:t>
            </a:r>
            <a:r>
              <a:rPr lang="en-GB" dirty="0"/>
              <a:t> di Continuous Deployment solo dopo </a:t>
            </a:r>
            <a:r>
              <a:rPr lang="en-GB" dirty="0" err="1"/>
              <a:t>che</a:t>
            </a:r>
            <a:r>
              <a:rPr lang="en-GB" dirty="0"/>
              <a:t> il </a:t>
            </a:r>
            <a:r>
              <a:rPr lang="en-GB" dirty="0" err="1"/>
              <a:t>processo</a:t>
            </a:r>
            <a:r>
              <a:rPr lang="en-GB" dirty="0"/>
              <a:t> di Continuous Integration </a:t>
            </a:r>
            <a:r>
              <a:rPr lang="en-GB" dirty="0" err="1"/>
              <a:t>sarà</a:t>
            </a:r>
            <a:r>
              <a:rPr lang="en-GB" dirty="0"/>
              <a:t> </a:t>
            </a:r>
            <a:r>
              <a:rPr lang="en-GB" dirty="0" err="1"/>
              <a:t>stato</a:t>
            </a:r>
            <a:r>
              <a:rPr lang="en-GB" dirty="0"/>
              <a:t> </a:t>
            </a:r>
            <a:r>
              <a:rPr lang="en-GB" dirty="0" err="1"/>
              <a:t>completato</a:t>
            </a:r>
            <a:r>
              <a:rPr lang="en-GB" dirty="0"/>
              <a:t> e </a:t>
            </a:r>
            <a:r>
              <a:rPr lang="en-GB" dirty="0" err="1"/>
              <a:t>andato</a:t>
            </a:r>
            <a:r>
              <a:rPr lang="en-GB" dirty="0"/>
              <a:t> a </a:t>
            </a:r>
            <a:r>
              <a:rPr lang="en-GB" dirty="0" err="1"/>
              <a:t>buon</a:t>
            </a:r>
            <a:r>
              <a:rPr lang="en-GB" dirty="0"/>
              <a:t> fine. Nel </a:t>
            </a:r>
            <a:r>
              <a:rPr lang="en-GB" dirty="0" err="1"/>
              <a:t>caso</a:t>
            </a:r>
            <a:r>
              <a:rPr lang="en-GB" dirty="0"/>
              <a:t> </a:t>
            </a:r>
            <a:r>
              <a:rPr lang="en-GB" dirty="0" err="1"/>
              <a:t>quel</a:t>
            </a:r>
            <a:r>
              <a:rPr lang="en-GB" dirty="0"/>
              <a:t> </a:t>
            </a:r>
            <a:r>
              <a:rPr lang="en-GB" dirty="0" err="1"/>
              <a:t>processo</a:t>
            </a:r>
            <a:r>
              <a:rPr lang="en-GB" dirty="0"/>
              <a:t> non </a:t>
            </a:r>
            <a:r>
              <a:rPr lang="en-GB" dirty="0" err="1"/>
              <a:t>risulti</a:t>
            </a:r>
            <a:r>
              <a:rPr lang="en-GB" dirty="0"/>
              <a:t> </a:t>
            </a:r>
            <a:r>
              <a:rPr lang="en-GB" dirty="0" err="1"/>
              <a:t>completato</a:t>
            </a:r>
            <a:r>
              <a:rPr lang="en-GB" dirty="0"/>
              <a:t> </a:t>
            </a:r>
            <a:r>
              <a:rPr lang="en-GB" dirty="0" err="1"/>
              <a:t>questa</a:t>
            </a:r>
            <a:r>
              <a:rPr lang="en-GB" dirty="0"/>
              <a:t> Action non </a:t>
            </a:r>
            <a:r>
              <a:rPr lang="en-GB" dirty="0" err="1"/>
              <a:t>andrà</a:t>
            </a:r>
            <a:r>
              <a:rPr lang="en-GB" dirty="0"/>
              <a:t> avanti</a:t>
            </a:r>
          </a:p>
        </p:txBody>
      </p:sp>
      <p:sp>
        <p:nvSpPr>
          <p:cNvPr id="4" name="Slide Number Placeholder 3"/>
          <p:cNvSpPr>
            <a:spLocks noGrp="1"/>
          </p:cNvSpPr>
          <p:nvPr>
            <p:ph type="sldNum" sz="quarter" idx="5"/>
          </p:nvPr>
        </p:nvSpPr>
        <p:spPr/>
        <p:txBody>
          <a:bodyPr/>
          <a:lstStyle/>
          <a:p>
            <a:fld id="{949570AB-282D-4F9A-AAF7-479BFA1C3732}" type="slidenum">
              <a:rPr lang="en-US" smtClean="0"/>
              <a:pPr/>
              <a:t>22</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27676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Come </a:t>
            </a:r>
            <a:r>
              <a:rPr lang="en-GB" dirty="0" err="1"/>
              <a:t>vediamo</a:t>
            </a:r>
            <a:r>
              <a:rPr lang="en-GB" dirty="0"/>
              <a:t> da </a:t>
            </a:r>
            <a:r>
              <a:rPr lang="en-GB" dirty="0" err="1"/>
              <a:t>questo</a:t>
            </a:r>
            <a:r>
              <a:rPr lang="en-GB" dirty="0"/>
              <a:t> screenshot</a:t>
            </a:r>
          </a:p>
        </p:txBody>
      </p:sp>
      <p:sp>
        <p:nvSpPr>
          <p:cNvPr id="4" name="Slide Number Placeholder 3"/>
          <p:cNvSpPr>
            <a:spLocks noGrp="1"/>
          </p:cNvSpPr>
          <p:nvPr>
            <p:ph type="sldNum" sz="quarter" idx="5"/>
          </p:nvPr>
        </p:nvSpPr>
        <p:spPr/>
        <p:txBody>
          <a:bodyPr/>
          <a:lstStyle/>
          <a:p>
            <a:fld id="{949570AB-282D-4F9A-AAF7-479BFA1C3732}" type="slidenum">
              <a:rPr lang="en-US" smtClean="0"/>
              <a:pPr/>
              <a:t>23</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145124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949570AB-282D-4F9A-AAF7-479BFA1C3732}" type="slidenum">
              <a:rPr lang="en-US" smtClean="0"/>
              <a:pPr/>
              <a:t>24</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3625365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Automate database backups</a:t>
            </a:r>
          </a:p>
          <a:p>
            <a:pPr algn="l"/>
            <a:r>
              <a:rPr lang="en-GB" dirty="0"/>
              <a:t>Check for service uptime</a:t>
            </a:r>
          </a:p>
          <a:p>
            <a:pPr algn="l"/>
            <a:r>
              <a:rPr lang="en-GB" dirty="0"/>
              <a:t>Run daily scripts</a:t>
            </a:r>
          </a:p>
          <a:p>
            <a:pPr algn="l"/>
            <a:r>
              <a:rPr lang="en-GB" dirty="0"/>
              <a:t>Clean repository issues or discussions</a:t>
            </a:r>
          </a:p>
          <a:p>
            <a:pPr algn="l"/>
            <a:r>
              <a:rPr lang="en-GB" dirty="0"/>
              <a:t>Check for stale content</a:t>
            </a:r>
          </a:p>
        </p:txBody>
      </p:sp>
      <p:sp>
        <p:nvSpPr>
          <p:cNvPr id="4" name="Slide Number Placeholder 3"/>
          <p:cNvSpPr>
            <a:spLocks noGrp="1"/>
          </p:cNvSpPr>
          <p:nvPr>
            <p:ph type="sldNum" sz="quarter" idx="5"/>
          </p:nvPr>
        </p:nvSpPr>
        <p:spPr/>
        <p:txBody>
          <a:bodyPr/>
          <a:lstStyle/>
          <a:p>
            <a:fld id="{949570AB-282D-4F9A-AAF7-479BFA1C3732}" type="slidenum">
              <a:rPr lang="en-US" smtClean="0"/>
              <a:pPr/>
              <a:t>25</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356993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949570AB-282D-4F9A-AAF7-479BFA1C3732}" type="slidenum">
              <a:rPr lang="en-US" smtClean="0"/>
              <a:pPr/>
              <a:t>26</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3227050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949570AB-282D-4F9A-AAF7-479BFA1C3732}" type="slidenum">
              <a:rPr lang="en-US" smtClean="0"/>
              <a:pPr/>
              <a:t>27</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3159220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Ci </a:t>
            </a:r>
            <a:r>
              <a:rPr lang="en-GB" dirty="0" err="1"/>
              <a:t>sono</a:t>
            </a:r>
            <a:r>
              <a:rPr lang="en-GB" dirty="0"/>
              <a:t> </a:t>
            </a:r>
            <a:r>
              <a:rPr lang="en-GB" dirty="0" err="1"/>
              <a:t>tantissimi</a:t>
            </a:r>
            <a:r>
              <a:rPr lang="en-GB" dirty="0"/>
              <a:t> tipi di </a:t>
            </a:r>
            <a:r>
              <a:rPr lang="en-GB" dirty="0" err="1"/>
              <a:t>eventi</a:t>
            </a:r>
            <a:r>
              <a:rPr lang="en-GB" dirty="0"/>
              <a:t> </a:t>
            </a:r>
            <a:r>
              <a:rPr lang="en-GB" dirty="0" err="1"/>
              <a:t>che</a:t>
            </a:r>
            <a:r>
              <a:rPr lang="en-GB" dirty="0"/>
              <a:t> </a:t>
            </a:r>
            <a:r>
              <a:rPr lang="en-GB" dirty="0" err="1"/>
              <a:t>potranno</a:t>
            </a:r>
            <a:r>
              <a:rPr lang="en-GB" dirty="0"/>
              <a:t> </a:t>
            </a:r>
            <a:r>
              <a:rPr lang="en-GB" dirty="0" err="1"/>
              <a:t>aiutarci</a:t>
            </a:r>
            <a:r>
              <a:rPr lang="en-GB" dirty="0"/>
              <a:t> </a:t>
            </a:r>
            <a:r>
              <a:rPr lang="en-GB" dirty="0" err="1"/>
              <a:t>nel</a:t>
            </a:r>
            <a:r>
              <a:rPr lang="en-GB" dirty="0"/>
              <a:t> </a:t>
            </a:r>
            <a:r>
              <a:rPr lang="en-GB" dirty="0" err="1"/>
              <a:t>definire</a:t>
            </a:r>
            <a:r>
              <a:rPr lang="en-GB" dirty="0"/>
              <a:t> le </a:t>
            </a:r>
            <a:r>
              <a:rPr lang="en-GB" dirty="0" err="1"/>
              <a:t>nostre</a:t>
            </a:r>
            <a:r>
              <a:rPr lang="en-GB" dirty="0"/>
              <a:t> automation</a:t>
            </a:r>
          </a:p>
        </p:txBody>
      </p:sp>
      <p:sp>
        <p:nvSpPr>
          <p:cNvPr id="4" name="Slide Number Placeholder 3"/>
          <p:cNvSpPr>
            <a:spLocks noGrp="1"/>
          </p:cNvSpPr>
          <p:nvPr>
            <p:ph type="sldNum" sz="quarter" idx="5"/>
          </p:nvPr>
        </p:nvSpPr>
        <p:spPr/>
        <p:txBody>
          <a:bodyPr/>
          <a:lstStyle/>
          <a:p>
            <a:fld id="{949570AB-282D-4F9A-AAF7-479BFA1C3732}" type="slidenum">
              <a:rPr lang="en-US" smtClean="0"/>
              <a:pPr/>
              <a:t>28</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2410100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err="1"/>
              <a:t>github</a:t>
            </a:r>
            <a:r>
              <a:rPr lang="en-US" dirty="0"/>
              <a:t> e azure app services</a:t>
            </a:r>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29</a:t>
            </a:fld>
            <a:endParaRPr lang="en-US">
              <a:solidFill>
                <a:prstClr val="black"/>
              </a:solidFill>
              <a:latin typeface="Arial"/>
            </a:endParaRPr>
          </a:p>
        </p:txBody>
      </p:sp>
    </p:spTree>
    <p:extLst>
      <p:ext uri="{BB962C8B-B14F-4D97-AF65-F5344CB8AC3E}">
        <p14:creationId xmlns:p14="http://schemas.microsoft.com/office/powerpoint/2010/main" val="2248776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949570AB-282D-4F9A-AAF7-479BFA1C3732}" type="slidenum">
              <a:rPr lang="en-US" smtClean="0"/>
              <a:pPr/>
              <a:t>30</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1337421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Come sempre ci </a:t>
            </a:r>
            <a:r>
              <a:rPr lang="en-GB" dirty="0" err="1"/>
              <a:t>piace</a:t>
            </a:r>
            <a:r>
              <a:rPr lang="en-GB" dirty="0"/>
              <a:t> </a:t>
            </a:r>
            <a:r>
              <a:rPr lang="en-GB" dirty="0" err="1"/>
              <a:t>inventare</a:t>
            </a:r>
            <a:r>
              <a:rPr lang="en-GB" dirty="0"/>
              <a:t> </a:t>
            </a:r>
            <a:r>
              <a:rPr lang="en-GB" dirty="0" err="1"/>
              <a:t>terminologia</a:t>
            </a:r>
            <a:r>
              <a:rPr lang="en-GB" dirty="0"/>
              <a:t> </a:t>
            </a:r>
            <a:r>
              <a:rPr lang="en-GB" dirty="0" err="1"/>
              <a:t>nuova</a:t>
            </a:r>
            <a:r>
              <a:rPr lang="en-GB" dirty="0"/>
              <a:t> per </a:t>
            </a:r>
            <a:r>
              <a:rPr lang="en-GB" dirty="0" err="1"/>
              <a:t>descrivere</a:t>
            </a:r>
            <a:r>
              <a:rPr lang="en-GB" dirty="0"/>
              <a:t> </a:t>
            </a:r>
            <a:r>
              <a:rPr lang="en-GB" dirty="0" err="1"/>
              <a:t>grandi</a:t>
            </a:r>
            <a:r>
              <a:rPr lang="en-GB" dirty="0"/>
              <a:t> </a:t>
            </a:r>
            <a:r>
              <a:rPr lang="en-GB" dirty="0" err="1"/>
              <a:t>concetti</a:t>
            </a:r>
            <a:r>
              <a:rPr lang="en-GB" dirty="0"/>
              <a:t> in poche </a:t>
            </a:r>
            <a:r>
              <a:rPr lang="en-GB" dirty="0" err="1"/>
              <a:t>lettere</a:t>
            </a:r>
            <a:r>
              <a:rPr lang="en-GB" dirty="0"/>
              <a:t> </a:t>
            </a:r>
            <a:r>
              <a:rPr lang="en-GB" dirty="0" err="1"/>
              <a:t>quindi</a:t>
            </a:r>
            <a:r>
              <a:rPr lang="en-GB" dirty="0"/>
              <a:t> CI </a:t>
            </a:r>
            <a:r>
              <a:rPr lang="en-GB" dirty="0" err="1"/>
              <a:t>che</a:t>
            </a:r>
            <a:r>
              <a:rPr lang="en-GB" dirty="0"/>
              <a:t> </a:t>
            </a:r>
            <a:r>
              <a:rPr lang="en-GB" dirty="0" err="1"/>
              <a:t>sta</a:t>
            </a:r>
            <a:r>
              <a:rPr lang="en-GB" dirty="0"/>
              <a:t> per continuous integration e CD </a:t>
            </a:r>
            <a:r>
              <a:rPr lang="en-GB" dirty="0" err="1"/>
              <a:t>che</a:t>
            </a:r>
            <a:r>
              <a:rPr lang="en-GB" dirty="0"/>
              <a:t> </a:t>
            </a:r>
            <a:r>
              <a:rPr lang="en-GB" dirty="0" err="1"/>
              <a:t>sta</a:t>
            </a:r>
            <a:r>
              <a:rPr lang="en-GB" dirty="0"/>
              <a:t> per continuous delivery (se </a:t>
            </a:r>
            <a:r>
              <a:rPr lang="en-GB" dirty="0" err="1"/>
              <a:t>manuale</a:t>
            </a:r>
            <a:r>
              <a:rPr lang="en-GB" dirty="0"/>
              <a:t>) o deployment (se </a:t>
            </a:r>
            <a:r>
              <a:rPr lang="en-GB" dirty="0" err="1"/>
              <a:t>automatico</a:t>
            </a:r>
            <a:r>
              <a:rPr lang="en-GB" dirty="0"/>
              <a:t>).</a:t>
            </a:r>
          </a:p>
          <a:p>
            <a:endParaRPr lang="en-GB" dirty="0"/>
          </a:p>
          <a:p>
            <a:r>
              <a:rPr lang="en-GB" dirty="0"/>
              <a:t>La Continuous Integration </a:t>
            </a:r>
            <a:r>
              <a:rPr lang="en-GB" dirty="0" err="1"/>
              <a:t>è</a:t>
            </a:r>
            <a:r>
              <a:rPr lang="en-GB" dirty="0"/>
              <a:t> </a:t>
            </a:r>
            <a:r>
              <a:rPr lang="en-GB" dirty="0" err="1"/>
              <a:t>una</a:t>
            </a:r>
            <a:r>
              <a:rPr lang="en-GB" dirty="0"/>
              <a:t> </a:t>
            </a:r>
            <a:r>
              <a:rPr lang="en-GB" dirty="0" err="1"/>
              <a:t>pratica</a:t>
            </a:r>
            <a:r>
              <a:rPr lang="en-GB" dirty="0"/>
              <a:t> di </a:t>
            </a:r>
            <a:r>
              <a:rPr lang="en-GB" dirty="0" err="1"/>
              <a:t>sviluppo</a:t>
            </a:r>
            <a:r>
              <a:rPr lang="en-GB" dirty="0"/>
              <a:t> software DevOps in cui </a:t>
            </a:r>
            <a:r>
              <a:rPr lang="en-GB" dirty="0" err="1"/>
              <a:t>gli</a:t>
            </a:r>
            <a:r>
              <a:rPr lang="en-GB" dirty="0"/>
              <a:t> </a:t>
            </a:r>
            <a:r>
              <a:rPr lang="en-GB" dirty="0" err="1"/>
              <a:t>sviluppatori</a:t>
            </a:r>
            <a:r>
              <a:rPr lang="en-GB" dirty="0"/>
              <a:t> </a:t>
            </a:r>
            <a:r>
              <a:rPr lang="en-GB" dirty="0" err="1"/>
              <a:t>uniscono</a:t>
            </a:r>
            <a:r>
              <a:rPr lang="en-GB" dirty="0"/>
              <a:t> </a:t>
            </a:r>
            <a:r>
              <a:rPr lang="en-GB" dirty="0" err="1"/>
              <a:t>regolarmente</a:t>
            </a:r>
            <a:r>
              <a:rPr lang="en-GB" dirty="0"/>
              <a:t> le </a:t>
            </a:r>
            <a:r>
              <a:rPr lang="en-GB" dirty="0" err="1"/>
              <a:t>loro</a:t>
            </a:r>
            <a:r>
              <a:rPr lang="en-GB" dirty="0"/>
              <a:t> </a:t>
            </a:r>
            <a:r>
              <a:rPr lang="en-GB" dirty="0" err="1"/>
              <a:t>modifiche</a:t>
            </a:r>
            <a:r>
              <a:rPr lang="en-GB" dirty="0"/>
              <a:t> al </a:t>
            </a:r>
            <a:r>
              <a:rPr lang="en-GB" dirty="0" err="1"/>
              <a:t>codice</a:t>
            </a:r>
            <a:r>
              <a:rPr lang="en-GB" dirty="0"/>
              <a:t>, dopo di </a:t>
            </a:r>
            <a:r>
              <a:rPr lang="en-GB" dirty="0" err="1"/>
              <a:t>che</a:t>
            </a:r>
            <a:r>
              <a:rPr lang="en-GB" dirty="0"/>
              <a:t> </a:t>
            </a:r>
            <a:r>
              <a:rPr lang="en-GB" dirty="0" err="1"/>
              <a:t>vengono</a:t>
            </a:r>
            <a:r>
              <a:rPr lang="en-GB" dirty="0"/>
              <a:t> </a:t>
            </a:r>
            <a:r>
              <a:rPr lang="en-GB" dirty="0" err="1"/>
              <a:t>eseguiti</a:t>
            </a:r>
            <a:r>
              <a:rPr lang="en-GB" dirty="0"/>
              <a:t> build e test </a:t>
            </a:r>
            <a:r>
              <a:rPr lang="en-GB" dirty="0" err="1"/>
              <a:t>automatizzati</a:t>
            </a:r>
            <a:r>
              <a:rPr lang="en-GB" dirty="0"/>
              <a:t>.</a:t>
            </a:r>
          </a:p>
          <a:p>
            <a:endParaRPr lang="en-GB" dirty="0"/>
          </a:p>
          <a:p>
            <a:r>
              <a:rPr lang="en-GB" dirty="0"/>
              <a:t>Continuous integration </a:t>
            </a:r>
            <a:r>
              <a:rPr lang="en-GB" dirty="0" err="1"/>
              <a:t>si</a:t>
            </a:r>
            <a:r>
              <a:rPr lang="en-GB" dirty="0"/>
              <a:t> </a:t>
            </a:r>
            <a:r>
              <a:rPr lang="en-GB" dirty="0" err="1"/>
              <a:t>riferisce</a:t>
            </a:r>
            <a:r>
              <a:rPr lang="en-GB" dirty="0"/>
              <a:t> </a:t>
            </a:r>
            <a:r>
              <a:rPr lang="en-GB" dirty="0" err="1"/>
              <a:t>più</a:t>
            </a:r>
            <a:r>
              <a:rPr lang="en-GB" dirty="0"/>
              <a:t> </a:t>
            </a:r>
            <a:r>
              <a:rPr lang="en-GB" dirty="0" err="1"/>
              <a:t>spesso</a:t>
            </a:r>
            <a:r>
              <a:rPr lang="en-GB" dirty="0"/>
              <a:t> </a:t>
            </a:r>
            <a:r>
              <a:rPr lang="en-GB" dirty="0" err="1"/>
              <a:t>alla</a:t>
            </a:r>
            <a:r>
              <a:rPr lang="en-GB" dirty="0"/>
              <a:t> </a:t>
            </a:r>
            <a:r>
              <a:rPr lang="en-GB" dirty="0" err="1"/>
              <a:t>fase</a:t>
            </a:r>
            <a:r>
              <a:rPr lang="en-GB" dirty="0"/>
              <a:t> di </a:t>
            </a:r>
            <a:r>
              <a:rPr lang="en-GB" dirty="0" err="1"/>
              <a:t>compilazione</a:t>
            </a:r>
            <a:r>
              <a:rPr lang="en-GB" dirty="0"/>
              <a:t> o </a:t>
            </a:r>
            <a:r>
              <a:rPr lang="en-GB" dirty="0" err="1"/>
              <a:t>integrazione</a:t>
            </a:r>
            <a:r>
              <a:rPr lang="en-GB" dirty="0"/>
              <a:t> del </a:t>
            </a:r>
            <a:r>
              <a:rPr lang="en-GB" dirty="0" err="1"/>
              <a:t>processo</a:t>
            </a:r>
            <a:r>
              <a:rPr lang="en-GB" dirty="0"/>
              <a:t> di </a:t>
            </a:r>
            <a:r>
              <a:rPr lang="en-GB" dirty="0" err="1"/>
              <a:t>rilascio</a:t>
            </a:r>
            <a:r>
              <a:rPr lang="en-GB" dirty="0"/>
              <a:t> del software e </a:t>
            </a:r>
            <a:r>
              <a:rPr lang="en-GB" dirty="0" err="1"/>
              <a:t>comporta</a:t>
            </a:r>
            <a:r>
              <a:rPr lang="en-GB" dirty="0"/>
              <a:t> </a:t>
            </a:r>
            <a:r>
              <a:rPr lang="en-GB" dirty="0" err="1"/>
              <a:t>sia</a:t>
            </a:r>
            <a:r>
              <a:rPr lang="en-GB" dirty="0"/>
              <a:t> </a:t>
            </a:r>
            <a:r>
              <a:rPr lang="en-GB" dirty="0" err="1"/>
              <a:t>una</a:t>
            </a:r>
            <a:r>
              <a:rPr lang="en-GB" dirty="0"/>
              <a:t> </a:t>
            </a:r>
            <a:r>
              <a:rPr lang="en-GB" dirty="0" err="1"/>
              <a:t>componente</a:t>
            </a:r>
            <a:r>
              <a:rPr lang="en-GB" dirty="0"/>
              <a:t> di </a:t>
            </a:r>
            <a:r>
              <a:rPr lang="en-GB" dirty="0" err="1"/>
              <a:t>automazione</a:t>
            </a:r>
            <a:r>
              <a:rPr lang="en-GB" dirty="0"/>
              <a:t>, </a:t>
            </a:r>
            <a:r>
              <a:rPr lang="en-GB" dirty="0" err="1"/>
              <a:t>sia</a:t>
            </a:r>
            <a:r>
              <a:rPr lang="en-GB" dirty="0"/>
              <a:t> </a:t>
            </a:r>
            <a:r>
              <a:rPr lang="en-GB" dirty="0" err="1"/>
              <a:t>una</a:t>
            </a:r>
            <a:r>
              <a:rPr lang="en-GB" dirty="0"/>
              <a:t> </a:t>
            </a:r>
            <a:r>
              <a:rPr lang="en-GB" dirty="0" err="1"/>
              <a:t>componente</a:t>
            </a:r>
            <a:r>
              <a:rPr lang="en-GB" dirty="0"/>
              <a:t> </a:t>
            </a:r>
            <a:r>
              <a:rPr lang="en-GB" dirty="0" err="1"/>
              <a:t>culturale</a:t>
            </a:r>
            <a:r>
              <a:rPr lang="en-GB" dirty="0"/>
              <a:t>.</a:t>
            </a:r>
          </a:p>
          <a:p>
            <a:endParaRPr lang="en-GB" dirty="0"/>
          </a:p>
          <a:p>
            <a:r>
              <a:rPr lang="en-GB" dirty="0" err="1"/>
              <a:t>Gli</a:t>
            </a:r>
            <a:r>
              <a:rPr lang="en-GB" dirty="0"/>
              <a:t> </a:t>
            </a:r>
            <a:r>
              <a:rPr lang="en-GB" dirty="0" err="1"/>
              <a:t>obiettivi</a:t>
            </a:r>
            <a:r>
              <a:rPr lang="en-GB" dirty="0"/>
              <a:t> </a:t>
            </a:r>
            <a:r>
              <a:rPr lang="en-GB" dirty="0" err="1"/>
              <a:t>principali</a:t>
            </a:r>
            <a:r>
              <a:rPr lang="en-GB" dirty="0"/>
              <a:t> </a:t>
            </a:r>
            <a:r>
              <a:rPr lang="en-GB" dirty="0" err="1"/>
              <a:t>della</a:t>
            </a:r>
            <a:r>
              <a:rPr lang="en-GB" dirty="0"/>
              <a:t> Continuous Integration </a:t>
            </a:r>
            <a:r>
              <a:rPr lang="en-GB" dirty="0" err="1"/>
              <a:t>sono</a:t>
            </a:r>
            <a:r>
              <a:rPr lang="en-GB" dirty="0"/>
              <a:t> </a:t>
            </a:r>
            <a:r>
              <a:rPr lang="en-GB" dirty="0" err="1"/>
              <a:t>trovare</a:t>
            </a:r>
            <a:r>
              <a:rPr lang="en-GB" dirty="0"/>
              <a:t> e </a:t>
            </a:r>
            <a:r>
              <a:rPr lang="en-GB" dirty="0" err="1"/>
              <a:t>risolvere</a:t>
            </a:r>
            <a:r>
              <a:rPr lang="en-GB" dirty="0"/>
              <a:t> </a:t>
            </a:r>
            <a:r>
              <a:rPr lang="en-GB" dirty="0" err="1"/>
              <a:t>più</a:t>
            </a:r>
            <a:r>
              <a:rPr lang="en-GB" dirty="0"/>
              <a:t> </a:t>
            </a:r>
            <a:r>
              <a:rPr lang="en-GB" dirty="0" err="1"/>
              <a:t>rapidamente</a:t>
            </a:r>
            <a:r>
              <a:rPr lang="en-GB" dirty="0"/>
              <a:t> </a:t>
            </a:r>
            <a:r>
              <a:rPr lang="en-GB" dirty="0" err="1"/>
              <a:t>i</a:t>
            </a:r>
            <a:r>
              <a:rPr lang="en-GB" dirty="0"/>
              <a:t> bug, </a:t>
            </a:r>
            <a:r>
              <a:rPr lang="en-GB" dirty="0" err="1"/>
              <a:t>migliorare</a:t>
            </a:r>
            <a:r>
              <a:rPr lang="en-GB" dirty="0"/>
              <a:t> la </a:t>
            </a:r>
            <a:r>
              <a:rPr lang="en-GB" dirty="0" err="1"/>
              <a:t>qualità</a:t>
            </a:r>
            <a:r>
              <a:rPr lang="en-GB" dirty="0"/>
              <a:t> del software e </a:t>
            </a:r>
            <a:r>
              <a:rPr lang="en-GB" dirty="0" err="1"/>
              <a:t>ridurre</a:t>
            </a:r>
            <a:r>
              <a:rPr lang="en-GB" dirty="0"/>
              <a:t> il tempo </a:t>
            </a:r>
            <a:r>
              <a:rPr lang="en-GB" dirty="0" err="1"/>
              <a:t>necessario</a:t>
            </a:r>
            <a:r>
              <a:rPr lang="en-GB" dirty="0"/>
              <a:t> per </a:t>
            </a:r>
            <a:r>
              <a:rPr lang="en-GB" dirty="0" err="1"/>
              <a:t>convalidare</a:t>
            </a:r>
            <a:r>
              <a:rPr lang="en-GB" dirty="0"/>
              <a:t> e </a:t>
            </a:r>
            <a:r>
              <a:rPr lang="en-GB" dirty="0" err="1"/>
              <a:t>rilasciare</a:t>
            </a:r>
            <a:r>
              <a:rPr lang="en-GB" dirty="0"/>
              <a:t> </a:t>
            </a:r>
            <a:r>
              <a:rPr lang="en-GB" dirty="0" err="1"/>
              <a:t>nuovi</a:t>
            </a:r>
            <a:r>
              <a:rPr lang="en-GB" dirty="0"/>
              <a:t> aggiornamenti del software.</a:t>
            </a:r>
          </a:p>
          <a:p>
            <a:endParaRPr lang="en-GB" dirty="0"/>
          </a:p>
          <a:p>
            <a:r>
              <a:rPr lang="en-GB" dirty="0"/>
              <a:t>In </a:t>
            </a:r>
            <a:r>
              <a:rPr lang="en-GB" dirty="0" err="1"/>
              <a:t>passato</a:t>
            </a:r>
            <a:r>
              <a:rPr lang="en-GB" dirty="0"/>
              <a:t>, </a:t>
            </a:r>
            <a:r>
              <a:rPr lang="en-GB" dirty="0" err="1"/>
              <a:t>gli</a:t>
            </a:r>
            <a:r>
              <a:rPr lang="en-GB" dirty="0"/>
              <a:t> </a:t>
            </a:r>
            <a:r>
              <a:rPr lang="en-GB" dirty="0" err="1"/>
              <a:t>sviluppatori</a:t>
            </a:r>
            <a:r>
              <a:rPr lang="en-GB" dirty="0"/>
              <a:t> di un team </a:t>
            </a:r>
            <a:r>
              <a:rPr lang="en-GB" dirty="0" err="1"/>
              <a:t>potevano</a:t>
            </a:r>
            <a:r>
              <a:rPr lang="en-GB" dirty="0"/>
              <a:t> </a:t>
            </a:r>
            <a:r>
              <a:rPr lang="en-GB" dirty="0" err="1"/>
              <a:t>lavorare</a:t>
            </a:r>
            <a:r>
              <a:rPr lang="en-GB" dirty="0"/>
              <a:t> in </a:t>
            </a:r>
            <a:r>
              <a:rPr lang="en-GB" dirty="0" err="1"/>
              <a:t>isolamento</a:t>
            </a:r>
            <a:r>
              <a:rPr lang="en-GB" dirty="0"/>
              <a:t> per un </a:t>
            </a:r>
            <a:r>
              <a:rPr lang="en-GB" dirty="0" err="1"/>
              <a:t>lungo</a:t>
            </a:r>
            <a:r>
              <a:rPr lang="en-GB" dirty="0"/>
              <a:t> </a:t>
            </a:r>
            <a:r>
              <a:rPr lang="en-GB" dirty="0" err="1"/>
              <a:t>periodo</a:t>
            </a:r>
            <a:r>
              <a:rPr lang="en-GB" dirty="0"/>
              <a:t> di tempo e </a:t>
            </a:r>
            <a:r>
              <a:rPr lang="en-GB" dirty="0" err="1"/>
              <a:t>unire</a:t>
            </a:r>
            <a:r>
              <a:rPr lang="en-GB" dirty="0"/>
              <a:t> le </a:t>
            </a:r>
            <a:r>
              <a:rPr lang="en-GB" dirty="0" err="1"/>
              <a:t>loro</a:t>
            </a:r>
            <a:r>
              <a:rPr lang="en-GB" dirty="0"/>
              <a:t> </a:t>
            </a:r>
            <a:r>
              <a:rPr lang="en-GB" dirty="0" err="1"/>
              <a:t>modifiche</a:t>
            </a:r>
            <a:r>
              <a:rPr lang="en-GB" dirty="0"/>
              <a:t> al </a:t>
            </a:r>
            <a:r>
              <a:rPr lang="en-GB" dirty="0" err="1"/>
              <a:t>ramo</a:t>
            </a:r>
            <a:r>
              <a:rPr lang="en-GB" dirty="0"/>
              <a:t> main solo </a:t>
            </a:r>
            <a:r>
              <a:rPr lang="en-GB" dirty="0" err="1"/>
              <a:t>una</a:t>
            </a:r>
            <a:r>
              <a:rPr lang="en-GB" dirty="0"/>
              <a:t> volta </a:t>
            </a:r>
            <a:r>
              <a:rPr lang="en-GB" dirty="0" err="1"/>
              <a:t>completato</a:t>
            </a:r>
            <a:r>
              <a:rPr lang="en-GB" dirty="0"/>
              <a:t> il </a:t>
            </a:r>
            <a:r>
              <a:rPr lang="en-GB" dirty="0" err="1"/>
              <a:t>loro</a:t>
            </a:r>
            <a:r>
              <a:rPr lang="en-GB" dirty="0"/>
              <a:t> </a:t>
            </a:r>
            <a:r>
              <a:rPr lang="en-GB" dirty="0" err="1"/>
              <a:t>lavoro</a:t>
            </a:r>
            <a:r>
              <a:rPr lang="en-GB" dirty="0"/>
              <a:t>. </a:t>
            </a:r>
            <a:r>
              <a:rPr lang="en-GB" dirty="0" err="1"/>
              <a:t>Questo</a:t>
            </a:r>
            <a:r>
              <a:rPr lang="en-GB" dirty="0"/>
              <a:t> </a:t>
            </a:r>
            <a:r>
              <a:rPr lang="en-GB" dirty="0" err="1"/>
              <a:t>rendeva</a:t>
            </a:r>
            <a:r>
              <a:rPr lang="en-GB" dirty="0"/>
              <a:t> </a:t>
            </a:r>
            <a:r>
              <a:rPr lang="en-GB" dirty="0" err="1"/>
              <a:t>l'unione</a:t>
            </a:r>
            <a:r>
              <a:rPr lang="en-GB" dirty="0"/>
              <a:t> </a:t>
            </a:r>
            <a:r>
              <a:rPr lang="en-GB" dirty="0" err="1"/>
              <a:t>delle</a:t>
            </a:r>
            <a:r>
              <a:rPr lang="en-GB" dirty="0"/>
              <a:t> </a:t>
            </a:r>
            <a:r>
              <a:rPr lang="en-GB" dirty="0" err="1"/>
              <a:t>modifiche</a:t>
            </a:r>
            <a:r>
              <a:rPr lang="en-GB" dirty="0"/>
              <a:t> al </a:t>
            </a:r>
            <a:r>
              <a:rPr lang="en-GB" dirty="0" err="1"/>
              <a:t>codice</a:t>
            </a:r>
            <a:r>
              <a:rPr lang="en-GB" dirty="0"/>
              <a:t> difficile e </a:t>
            </a:r>
            <a:r>
              <a:rPr lang="en-GB" dirty="0" err="1"/>
              <a:t>dispendiosa</a:t>
            </a:r>
            <a:r>
              <a:rPr lang="en-GB" dirty="0"/>
              <a:t> in termini di tempo, </a:t>
            </a:r>
            <a:r>
              <a:rPr lang="en-GB" dirty="0" err="1"/>
              <a:t>oltre</a:t>
            </a:r>
            <a:r>
              <a:rPr lang="en-GB" dirty="0"/>
              <a:t> a far </a:t>
            </a:r>
            <a:r>
              <a:rPr lang="en-GB" dirty="0" err="1"/>
              <a:t>sì</a:t>
            </a:r>
            <a:r>
              <a:rPr lang="en-GB" dirty="0"/>
              <a:t> </a:t>
            </a:r>
            <a:r>
              <a:rPr lang="en-GB" dirty="0" err="1"/>
              <a:t>che</a:t>
            </a:r>
            <a:r>
              <a:rPr lang="en-GB" dirty="0"/>
              <a:t> </a:t>
            </a:r>
            <a:r>
              <a:rPr lang="en-GB" dirty="0" err="1"/>
              <a:t>i</a:t>
            </a:r>
            <a:r>
              <a:rPr lang="en-GB" dirty="0"/>
              <a:t> bug </a:t>
            </a:r>
            <a:r>
              <a:rPr lang="en-GB" dirty="0" err="1"/>
              <a:t>si</a:t>
            </a:r>
            <a:r>
              <a:rPr lang="en-GB" dirty="0"/>
              <a:t> </a:t>
            </a:r>
            <a:r>
              <a:rPr lang="en-GB" dirty="0" err="1"/>
              <a:t>accumulassero</a:t>
            </a:r>
            <a:r>
              <a:rPr lang="en-GB" dirty="0"/>
              <a:t> per </a:t>
            </a:r>
            <a:r>
              <a:rPr lang="en-GB" dirty="0" err="1"/>
              <a:t>lungo</a:t>
            </a:r>
            <a:r>
              <a:rPr lang="en-GB" dirty="0"/>
              <a:t> tempo senza </a:t>
            </a:r>
            <a:r>
              <a:rPr lang="en-GB" dirty="0" err="1"/>
              <a:t>essere</a:t>
            </a:r>
            <a:r>
              <a:rPr lang="en-GB" dirty="0"/>
              <a:t> </a:t>
            </a:r>
            <a:r>
              <a:rPr lang="en-GB" dirty="0" err="1"/>
              <a:t>corretti</a:t>
            </a:r>
            <a:r>
              <a:rPr lang="en-GB" dirty="0"/>
              <a:t>. </a:t>
            </a:r>
            <a:r>
              <a:rPr lang="en-GB" dirty="0" err="1"/>
              <a:t>Questi</a:t>
            </a:r>
            <a:r>
              <a:rPr lang="en-GB" dirty="0"/>
              <a:t> </a:t>
            </a:r>
            <a:r>
              <a:rPr lang="en-GB" dirty="0" err="1"/>
              <a:t>fattori</a:t>
            </a:r>
            <a:r>
              <a:rPr lang="en-GB" dirty="0"/>
              <a:t> </a:t>
            </a:r>
            <a:r>
              <a:rPr lang="en-GB" dirty="0" err="1"/>
              <a:t>rendevano</a:t>
            </a:r>
            <a:r>
              <a:rPr lang="en-GB" dirty="0"/>
              <a:t> </a:t>
            </a:r>
            <a:r>
              <a:rPr lang="en-GB" dirty="0" err="1"/>
              <a:t>più</a:t>
            </a:r>
            <a:r>
              <a:rPr lang="en-GB" dirty="0"/>
              <a:t> difficile </a:t>
            </a:r>
            <a:r>
              <a:rPr lang="en-GB" dirty="0" err="1"/>
              <a:t>fornire</a:t>
            </a:r>
            <a:r>
              <a:rPr lang="en-GB" dirty="0"/>
              <a:t> </a:t>
            </a:r>
            <a:r>
              <a:rPr lang="en-GB" dirty="0" err="1"/>
              <a:t>rapidamente</a:t>
            </a:r>
            <a:r>
              <a:rPr lang="en-GB" dirty="0"/>
              <a:t> </a:t>
            </a:r>
            <a:r>
              <a:rPr lang="en-GB" dirty="0" err="1"/>
              <a:t>gli</a:t>
            </a:r>
            <a:r>
              <a:rPr lang="en-GB" dirty="0"/>
              <a:t> aggiornamenti ai </a:t>
            </a:r>
            <a:r>
              <a:rPr lang="en-GB" dirty="0" err="1"/>
              <a:t>clienti</a:t>
            </a:r>
            <a:r>
              <a:rPr lang="en-GB" dirty="0"/>
              <a:t>.</a:t>
            </a:r>
          </a:p>
          <a:p>
            <a:endParaRPr lang="en-GB" dirty="0"/>
          </a:p>
          <a:p>
            <a:r>
              <a:rPr lang="en-GB" dirty="0"/>
              <a:t>Con Continuous Integration, </a:t>
            </a:r>
            <a:r>
              <a:rPr lang="en-GB" dirty="0" err="1"/>
              <a:t>gli</a:t>
            </a:r>
            <a:r>
              <a:rPr lang="en-GB" dirty="0"/>
              <a:t> </a:t>
            </a:r>
            <a:r>
              <a:rPr lang="en-GB" dirty="0" err="1"/>
              <a:t>sviluppatori</a:t>
            </a:r>
            <a:r>
              <a:rPr lang="en-GB" dirty="0"/>
              <a:t> </a:t>
            </a:r>
            <a:r>
              <a:rPr lang="en-GB" dirty="0" err="1"/>
              <a:t>eseguono</a:t>
            </a:r>
            <a:r>
              <a:rPr lang="en-GB" dirty="0"/>
              <a:t> </a:t>
            </a:r>
            <a:r>
              <a:rPr lang="en-GB" dirty="0" err="1"/>
              <a:t>frequentemente</a:t>
            </a:r>
            <a:r>
              <a:rPr lang="en-GB" dirty="0"/>
              <a:t> il commit </a:t>
            </a:r>
            <a:r>
              <a:rPr lang="en-GB" dirty="0" err="1"/>
              <a:t>su</a:t>
            </a:r>
            <a:r>
              <a:rPr lang="en-GB" dirty="0"/>
              <a:t> un repository </a:t>
            </a:r>
            <a:r>
              <a:rPr lang="en-GB" dirty="0" err="1"/>
              <a:t>condiviso</a:t>
            </a:r>
            <a:r>
              <a:rPr lang="en-GB" dirty="0"/>
              <a:t> </a:t>
            </a:r>
            <a:r>
              <a:rPr lang="en-GB" dirty="0" err="1"/>
              <a:t>utilizzando</a:t>
            </a:r>
            <a:r>
              <a:rPr lang="en-GB" dirty="0"/>
              <a:t> un </a:t>
            </a:r>
            <a:r>
              <a:rPr lang="en-GB" dirty="0" err="1"/>
              <a:t>sistema</a:t>
            </a:r>
            <a:r>
              <a:rPr lang="en-GB" dirty="0"/>
              <a:t> di </a:t>
            </a:r>
            <a:r>
              <a:rPr lang="en-GB" dirty="0" err="1"/>
              <a:t>controllo</a:t>
            </a:r>
            <a:r>
              <a:rPr lang="en-GB" dirty="0"/>
              <a:t> </a:t>
            </a:r>
            <a:r>
              <a:rPr lang="en-GB" dirty="0" err="1"/>
              <a:t>della</a:t>
            </a:r>
            <a:r>
              <a:rPr lang="en-GB" dirty="0"/>
              <a:t> </a:t>
            </a:r>
            <a:r>
              <a:rPr lang="en-GB" dirty="0" err="1"/>
              <a:t>versione</a:t>
            </a:r>
            <a:r>
              <a:rPr lang="en-GB" dirty="0"/>
              <a:t> come Git. Prima di </a:t>
            </a:r>
            <a:r>
              <a:rPr lang="en-GB" dirty="0" err="1"/>
              <a:t>ogni</a:t>
            </a:r>
            <a:r>
              <a:rPr lang="en-GB" dirty="0"/>
              <a:t> commit, </a:t>
            </a:r>
            <a:r>
              <a:rPr lang="en-GB" dirty="0" err="1"/>
              <a:t>gli</a:t>
            </a:r>
            <a:r>
              <a:rPr lang="en-GB" dirty="0"/>
              <a:t> </a:t>
            </a:r>
            <a:r>
              <a:rPr lang="en-GB" dirty="0" err="1"/>
              <a:t>sviluppatori</a:t>
            </a:r>
            <a:r>
              <a:rPr lang="en-GB" dirty="0"/>
              <a:t> </a:t>
            </a:r>
            <a:r>
              <a:rPr lang="en-GB" dirty="0" err="1"/>
              <a:t>possono</a:t>
            </a:r>
            <a:r>
              <a:rPr lang="en-GB" dirty="0"/>
              <a:t> </a:t>
            </a:r>
            <a:r>
              <a:rPr lang="en-GB" dirty="0" err="1"/>
              <a:t>scegliere</a:t>
            </a:r>
            <a:r>
              <a:rPr lang="en-GB" dirty="0"/>
              <a:t> di </a:t>
            </a:r>
            <a:r>
              <a:rPr lang="en-GB" dirty="0" err="1"/>
              <a:t>eseguire</a:t>
            </a:r>
            <a:r>
              <a:rPr lang="en-GB" dirty="0"/>
              <a:t> test </a:t>
            </a:r>
            <a:r>
              <a:rPr lang="en-GB" dirty="0" err="1"/>
              <a:t>unitari</a:t>
            </a:r>
            <a:r>
              <a:rPr lang="en-GB" dirty="0"/>
              <a:t> </a:t>
            </a:r>
            <a:r>
              <a:rPr lang="en-GB" dirty="0" err="1"/>
              <a:t>locali</a:t>
            </a:r>
            <a:r>
              <a:rPr lang="en-GB" dirty="0"/>
              <a:t> </a:t>
            </a:r>
            <a:r>
              <a:rPr lang="en-GB" dirty="0" err="1"/>
              <a:t>sul</a:t>
            </a:r>
            <a:r>
              <a:rPr lang="en-GB" dirty="0"/>
              <a:t> </a:t>
            </a:r>
            <a:r>
              <a:rPr lang="en-GB" dirty="0" err="1"/>
              <a:t>loro</a:t>
            </a:r>
            <a:r>
              <a:rPr lang="en-GB" dirty="0"/>
              <a:t> </a:t>
            </a:r>
            <a:r>
              <a:rPr lang="en-GB" dirty="0" err="1"/>
              <a:t>codice</a:t>
            </a:r>
            <a:r>
              <a:rPr lang="en-GB" dirty="0"/>
              <a:t> come </a:t>
            </a:r>
            <a:r>
              <a:rPr lang="en-GB" dirty="0" err="1"/>
              <a:t>ulteriore</a:t>
            </a:r>
            <a:r>
              <a:rPr lang="en-GB" dirty="0"/>
              <a:t> </a:t>
            </a:r>
            <a:r>
              <a:rPr lang="en-GB" dirty="0" err="1"/>
              <a:t>livello</a:t>
            </a:r>
            <a:r>
              <a:rPr lang="en-GB" dirty="0"/>
              <a:t> di </a:t>
            </a:r>
            <a:r>
              <a:rPr lang="en-GB" dirty="0" err="1"/>
              <a:t>verifica</a:t>
            </a:r>
            <a:r>
              <a:rPr lang="en-GB" dirty="0"/>
              <a:t> prima </a:t>
            </a:r>
            <a:r>
              <a:rPr lang="en-GB" dirty="0" err="1"/>
              <a:t>dell'integrazione</a:t>
            </a:r>
            <a:r>
              <a:rPr lang="en-GB" dirty="0"/>
              <a:t>. Un </a:t>
            </a:r>
            <a:r>
              <a:rPr lang="en-GB" dirty="0" err="1"/>
              <a:t>servizio</a:t>
            </a:r>
            <a:r>
              <a:rPr lang="en-GB" dirty="0"/>
              <a:t> di continuous integration </a:t>
            </a:r>
            <a:r>
              <a:rPr lang="en-GB" dirty="0" err="1"/>
              <a:t>costruisce</a:t>
            </a:r>
            <a:r>
              <a:rPr lang="en-GB" dirty="0"/>
              <a:t> ed </a:t>
            </a:r>
            <a:r>
              <a:rPr lang="en-GB" dirty="0" err="1"/>
              <a:t>esegue</a:t>
            </a:r>
            <a:r>
              <a:rPr lang="en-GB" dirty="0"/>
              <a:t> </a:t>
            </a:r>
            <a:r>
              <a:rPr lang="en-GB" dirty="0" err="1"/>
              <a:t>automaticamente</a:t>
            </a:r>
            <a:r>
              <a:rPr lang="en-GB" dirty="0"/>
              <a:t> </a:t>
            </a:r>
            <a:r>
              <a:rPr lang="en-GB" dirty="0" err="1"/>
              <a:t>i</a:t>
            </a:r>
            <a:r>
              <a:rPr lang="en-GB" dirty="0"/>
              <a:t> test </a:t>
            </a:r>
            <a:r>
              <a:rPr lang="en-GB" dirty="0" err="1"/>
              <a:t>unitari</a:t>
            </a:r>
            <a:r>
              <a:rPr lang="en-GB" dirty="0"/>
              <a:t> </a:t>
            </a:r>
            <a:r>
              <a:rPr lang="en-GB" dirty="0" err="1"/>
              <a:t>sulle</a:t>
            </a:r>
            <a:r>
              <a:rPr lang="en-GB" dirty="0"/>
              <a:t> </a:t>
            </a:r>
            <a:r>
              <a:rPr lang="en-GB" dirty="0" err="1"/>
              <a:t>nuove</a:t>
            </a:r>
            <a:r>
              <a:rPr lang="en-GB" dirty="0"/>
              <a:t> </a:t>
            </a:r>
            <a:r>
              <a:rPr lang="en-GB" dirty="0" err="1"/>
              <a:t>modifiche</a:t>
            </a:r>
            <a:r>
              <a:rPr lang="en-GB" dirty="0"/>
              <a:t> al </a:t>
            </a:r>
            <a:r>
              <a:rPr lang="en-GB" dirty="0" err="1"/>
              <a:t>codice</a:t>
            </a:r>
            <a:r>
              <a:rPr lang="en-GB" dirty="0"/>
              <a:t> per far </a:t>
            </a:r>
            <a:r>
              <a:rPr lang="en-GB" dirty="0" err="1"/>
              <a:t>emergere</a:t>
            </a:r>
            <a:r>
              <a:rPr lang="en-GB" dirty="0"/>
              <a:t> </a:t>
            </a:r>
            <a:r>
              <a:rPr lang="en-GB" dirty="0" err="1"/>
              <a:t>immediatamente</a:t>
            </a:r>
            <a:r>
              <a:rPr lang="en-GB" dirty="0"/>
              <a:t> </a:t>
            </a:r>
            <a:r>
              <a:rPr lang="en-GB" dirty="0" err="1"/>
              <a:t>eventuali</a:t>
            </a:r>
            <a:r>
              <a:rPr lang="en-GB" dirty="0"/>
              <a:t> </a:t>
            </a:r>
            <a:r>
              <a:rPr lang="en-GB" dirty="0" err="1"/>
              <a:t>errori</a:t>
            </a:r>
            <a:r>
              <a:rPr lang="en-GB" dirty="0"/>
              <a:t>.</a:t>
            </a:r>
          </a:p>
          <a:p>
            <a:endParaRPr lang="en-GB" dirty="0"/>
          </a:p>
          <a:p>
            <a:r>
              <a:rPr lang="en-GB" dirty="0"/>
              <a:t>Con la </a:t>
            </a:r>
            <a:r>
              <a:rPr lang="en-GB" dirty="0" err="1"/>
              <a:t>consegna</a:t>
            </a:r>
            <a:r>
              <a:rPr lang="en-GB" dirty="0"/>
              <a:t> continua, le </a:t>
            </a:r>
            <a:r>
              <a:rPr lang="en-GB" dirty="0" err="1"/>
              <a:t>modifiche</a:t>
            </a:r>
            <a:r>
              <a:rPr lang="en-GB" dirty="0"/>
              <a:t> al </a:t>
            </a:r>
            <a:r>
              <a:rPr lang="en-GB" dirty="0" err="1"/>
              <a:t>codice</a:t>
            </a:r>
            <a:r>
              <a:rPr lang="en-GB" dirty="0"/>
              <a:t> </a:t>
            </a:r>
            <a:r>
              <a:rPr lang="en-GB" dirty="0" err="1"/>
              <a:t>vengono</a:t>
            </a:r>
            <a:r>
              <a:rPr lang="en-GB" dirty="0"/>
              <a:t> </a:t>
            </a:r>
            <a:r>
              <a:rPr lang="en-GB" dirty="0" err="1"/>
              <a:t>automaticamente</a:t>
            </a:r>
            <a:r>
              <a:rPr lang="en-GB" dirty="0"/>
              <a:t> </a:t>
            </a:r>
            <a:r>
              <a:rPr lang="en-GB" dirty="0" err="1"/>
              <a:t>costruite</a:t>
            </a:r>
            <a:r>
              <a:rPr lang="en-GB" dirty="0"/>
              <a:t>, testate e preparate per il </a:t>
            </a:r>
            <a:r>
              <a:rPr lang="en-GB" dirty="0" err="1"/>
              <a:t>rilascio</a:t>
            </a:r>
            <a:r>
              <a:rPr lang="en-GB" dirty="0"/>
              <a:t> in </a:t>
            </a:r>
            <a:r>
              <a:rPr lang="en-GB" dirty="0" err="1"/>
              <a:t>produzione</a:t>
            </a:r>
            <a:r>
              <a:rPr lang="en-GB" dirty="0"/>
              <a:t>.</a:t>
            </a:r>
          </a:p>
        </p:txBody>
      </p:sp>
      <p:sp>
        <p:nvSpPr>
          <p:cNvPr id="4" name="Slide Number Placeholder 3"/>
          <p:cNvSpPr>
            <a:spLocks noGrp="1"/>
          </p:cNvSpPr>
          <p:nvPr>
            <p:ph type="sldNum" sz="quarter" idx="5"/>
          </p:nvPr>
        </p:nvSpPr>
        <p:spPr/>
        <p:txBody>
          <a:bodyPr/>
          <a:lstStyle/>
          <a:p>
            <a:fld id="{949570AB-282D-4F9A-AAF7-479BFA1C3732}" type="slidenum">
              <a:rPr lang="en-US" smtClean="0"/>
              <a:pPr/>
              <a:t>5</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691369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Molti</a:t>
            </a:r>
            <a:r>
              <a:rPr lang="en-GB" dirty="0"/>
              <a:t> </a:t>
            </a:r>
            <a:r>
              <a:rPr lang="en-GB" dirty="0" err="1"/>
              <a:t>progetti</a:t>
            </a:r>
            <a:r>
              <a:rPr lang="en-GB" dirty="0"/>
              <a:t> </a:t>
            </a:r>
            <a:r>
              <a:rPr lang="en-GB" dirty="0" err="1"/>
              <a:t>si</a:t>
            </a:r>
            <a:r>
              <a:rPr lang="en-GB" dirty="0"/>
              <a:t> </a:t>
            </a:r>
            <a:r>
              <a:rPr lang="en-GB" dirty="0" err="1"/>
              <a:t>dicono</a:t>
            </a:r>
            <a:r>
              <a:rPr lang="en-GB" dirty="0"/>
              <a:t> </a:t>
            </a:r>
            <a:r>
              <a:rPr lang="en-GB" dirty="0" err="1"/>
              <a:t>partecipanti</a:t>
            </a:r>
            <a:r>
              <a:rPr lang="en-GB" dirty="0"/>
              <a:t> alle </a:t>
            </a:r>
            <a:r>
              <a:rPr lang="en-GB" dirty="0" err="1"/>
              <a:t>tecniche</a:t>
            </a:r>
            <a:r>
              <a:rPr lang="en-GB" dirty="0"/>
              <a:t> DevOps ma se </a:t>
            </a:r>
            <a:r>
              <a:rPr lang="en-GB" dirty="0" err="1"/>
              <a:t>all’interno</a:t>
            </a:r>
            <a:r>
              <a:rPr lang="en-GB" dirty="0"/>
              <a:t> del nostro </a:t>
            </a:r>
            <a:r>
              <a:rPr lang="en-GB" dirty="0" err="1"/>
              <a:t>circolo</a:t>
            </a:r>
            <a:r>
              <a:rPr lang="en-GB" dirty="0"/>
              <a:t> di </a:t>
            </a:r>
            <a:r>
              <a:rPr lang="en-GB" dirty="0" err="1"/>
              <a:t>continuità</a:t>
            </a:r>
            <a:r>
              <a:rPr lang="en-GB" dirty="0"/>
              <a:t> </a:t>
            </a:r>
            <a:r>
              <a:rPr lang="en-GB" dirty="0" err="1"/>
              <a:t>andiamo</a:t>
            </a:r>
            <a:r>
              <a:rPr lang="en-GB" dirty="0"/>
              <a:t> a </a:t>
            </a:r>
            <a:r>
              <a:rPr lang="en-GB" dirty="0" err="1"/>
              <a:t>reinserire</a:t>
            </a:r>
            <a:r>
              <a:rPr lang="en-GB" dirty="0"/>
              <a:t> </a:t>
            </a:r>
            <a:r>
              <a:rPr lang="en-GB" dirty="0" err="1"/>
              <a:t>delle</a:t>
            </a:r>
            <a:r>
              <a:rPr lang="en-GB" dirty="0"/>
              <a:t> </a:t>
            </a:r>
            <a:r>
              <a:rPr lang="en-GB" dirty="0" err="1"/>
              <a:t>vecchie</a:t>
            </a:r>
            <a:r>
              <a:rPr lang="en-GB" dirty="0"/>
              <a:t> </a:t>
            </a:r>
            <a:r>
              <a:rPr lang="en-GB" dirty="0" err="1"/>
              <a:t>abitudini</a:t>
            </a:r>
            <a:r>
              <a:rPr lang="en-GB" dirty="0"/>
              <a:t> </a:t>
            </a:r>
            <a:r>
              <a:rPr lang="en-GB" dirty="0" err="1"/>
              <a:t>che</a:t>
            </a:r>
            <a:r>
              <a:rPr lang="en-GB" dirty="0"/>
              <a:t> </a:t>
            </a:r>
            <a:r>
              <a:rPr lang="en-GB" dirty="0" err="1"/>
              <a:t>appartengono</a:t>
            </a:r>
            <a:r>
              <a:rPr lang="en-GB" dirty="0"/>
              <a:t> </a:t>
            </a:r>
            <a:r>
              <a:rPr lang="en-GB" dirty="0" err="1"/>
              <a:t>alla</a:t>
            </a:r>
            <a:r>
              <a:rPr lang="en-GB" dirty="0"/>
              <a:t> </a:t>
            </a:r>
            <a:r>
              <a:rPr lang="en-GB" dirty="0" err="1"/>
              <a:t>metodologia</a:t>
            </a:r>
            <a:r>
              <a:rPr lang="en-GB" dirty="0"/>
              <a:t> Waterfall </a:t>
            </a:r>
            <a:r>
              <a:rPr lang="en-GB" dirty="0" err="1"/>
              <a:t>stiamo</a:t>
            </a:r>
            <a:r>
              <a:rPr lang="en-GB" dirty="0"/>
              <a:t> di </a:t>
            </a:r>
            <a:r>
              <a:rPr lang="en-GB" dirty="0" err="1"/>
              <a:t>fatti</a:t>
            </a:r>
            <a:r>
              <a:rPr lang="en-GB" dirty="0"/>
              <a:t> </a:t>
            </a:r>
            <a:r>
              <a:rPr lang="en-GB" dirty="0" err="1"/>
              <a:t>tornando</a:t>
            </a:r>
            <a:r>
              <a:rPr lang="en-GB" dirty="0"/>
              <a:t> a fare Waterfall.</a:t>
            </a:r>
          </a:p>
          <a:p>
            <a:endParaRPr lang="en-GB" dirty="0"/>
          </a:p>
          <a:p>
            <a:r>
              <a:rPr lang="en-GB" dirty="0"/>
              <a:t>DevOps </a:t>
            </a:r>
            <a:r>
              <a:rPr lang="en-GB" dirty="0" err="1"/>
              <a:t>mira</a:t>
            </a:r>
            <a:r>
              <a:rPr lang="en-GB" dirty="0"/>
              <a:t> a </a:t>
            </a:r>
            <a:r>
              <a:rPr lang="en-GB" dirty="0" err="1"/>
              <a:t>massimizzare</a:t>
            </a:r>
            <a:r>
              <a:rPr lang="en-GB" dirty="0"/>
              <a:t> la </a:t>
            </a:r>
            <a:r>
              <a:rPr lang="en-GB" dirty="0" err="1"/>
              <a:t>prevedibilità</a:t>
            </a:r>
            <a:r>
              <a:rPr lang="en-GB" dirty="0"/>
              <a:t>, </a:t>
            </a:r>
            <a:r>
              <a:rPr lang="en-GB" dirty="0" err="1"/>
              <a:t>l'efficienza</a:t>
            </a:r>
            <a:r>
              <a:rPr lang="en-GB" dirty="0"/>
              <a:t>, la </a:t>
            </a:r>
            <a:r>
              <a:rPr lang="en-GB" dirty="0" err="1"/>
              <a:t>sicurezza</a:t>
            </a:r>
            <a:r>
              <a:rPr lang="en-GB" dirty="0"/>
              <a:t> e la </a:t>
            </a:r>
            <a:r>
              <a:rPr lang="en-GB" dirty="0" err="1"/>
              <a:t>manutenibilità</a:t>
            </a:r>
            <a:r>
              <a:rPr lang="en-GB" dirty="0"/>
              <a:t> </a:t>
            </a:r>
            <a:r>
              <a:rPr lang="en-GB" dirty="0" err="1"/>
              <a:t>dei</a:t>
            </a:r>
            <a:r>
              <a:rPr lang="en-GB" dirty="0"/>
              <a:t> </a:t>
            </a:r>
            <a:r>
              <a:rPr lang="en-GB" dirty="0" err="1"/>
              <a:t>processi</a:t>
            </a:r>
            <a:r>
              <a:rPr lang="en-GB" dirty="0"/>
              <a:t> </a:t>
            </a:r>
            <a:r>
              <a:rPr lang="en-GB" dirty="0" err="1"/>
              <a:t>operativi</a:t>
            </a:r>
            <a:r>
              <a:rPr lang="en-GB" dirty="0"/>
              <a:t>.</a:t>
            </a:r>
          </a:p>
          <a:p>
            <a:endParaRPr lang="en-GB" dirty="0"/>
          </a:p>
          <a:p>
            <a:r>
              <a:rPr lang="en-GB" dirty="0"/>
              <a:t>- </a:t>
            </a:r>
            <a:r>
              <a:rPr lang="en-GB" dirty="0" err="1"/>
              <a:t>riduzione</a:t>
            </a:r>
            <a:r>
              <a:rPr lang="en-GB" dirty="0"/>
              <a:t> del </a:t>
            </a:r>
            <a:r>
              <a:rPr lang="en-GB" dirty="0" err="1"/>
              <a:t>tasso</a:t>
            </a:r>
            <a:r>
              <a:rPr lang="en-GB" dirty="0"/>
              <a:t> di </a:t>
            </a:r>
            <a:r>
              <a:rPr lang="en-GB" dirty="0" err="1"/>
              <a:t>fallimento</a:t>
            </a:r>
            <a:r>
              <a:rPr lang="en-GB" dirty="0"/>
              <a:t> </a:t>
            </a:r>
            <a:r>
              <a:rPr lang="en-GB" dirty="0" err="1"/>
              <a:t>dei</a:t>
            </a:r>
            <a:r>
              <a:rPr lang="en-GB" dirty="0"/>
              <a:t> </a:t>
            </a:r>
            <a:r>
              <a:rPr lang="en-GB" dirty="0" err="1"/>
              <a:t>nuovi</a:t>
            </a:r>
            <a:r>
              <a:rPr lang="en-GB" dirty="0"/>
              <a:t> </a:t>
            </a:r>
            <a:r>
              <a:rPr lang="en-GB" dirty="0" err="1"/>
              <a:t>rilasci</a:t>
            </a:r>
            <a:endParaRPr lang="en-GB" dirty="0"/>
          </a:p>
          <a:p>
            <a:r>
              <a:rPr lang="en-GB" dirty="0"/>
              <a:t>- un tempo medio di </a:t>
            </a:r>
            <a:r>
              <a:rPr lang="en-GB" dirty="0" err="1"/>
              <a:t>ripristino</a:t>
            </a:r>
            <a:r>
              <a:rPr lang="en-GB" dirty="0"/>
              <a:t> </a:t>
            </a:r>
            <a:r>
              <a:rPr lang="en-GB" dirty="0" err="1"/>
              <a:t>più</a:t>
            </a:r>
            <a:r>
              <a:rPr lang="en-GB" dirty="0"/>
              <a:t> veloce</a:t>
            </a:r>
          </a:p>
          <a:p>
            <a:r>
              <a:rPr lang="en-GB" dirty="0"/>
              <a:t>- tempi </a:t>
            </a:r>
            <a:r>
              <a:rPr lang="en-GB" dirty="0" err="1"/>
              <a:t>più</a:t>
            </a:r>
            <a:r>
              <a:rPr lang="en-GB" dirty="0"/>
              <a:t> </a:t>
            </a:r>
            <a:r>
              <a:rPr lang="en-GB" dirty="0" err="1"/>
              <a:t>brevi</a:t>
            </a:r>
            <a:r>
              <a:rPr lang="en-GB" dirty="0"/>
              <a:t> </a:t>
            </a:r>
            <a:r>
              <a:rPr lang="en-GB" dirty="0" err="1"/>
              <a:t>tra</a:t>
            </a:r>
            <a:r>
              <a:rPr lang="en-GB" dirty="0"/>
              <a:t> </a:t>
            </a:r>
            <a:r>
              <a:rPr lang="en-GB" dirty="0" err="1"/>
              <a:t>una</a:t>
            </a:r>
            <a:r>
              <a:rPr lang="en-GB" dirty="0"/>
              <a:t> </a:t>
            </a:r>
            <a:r>
              <a:rPr lang="en-GB" dirty="0" err="1"/>
              <a:t>correzione</a:t>
            </a:r>
            <a:r>
              <a:rPr lang="en-GB" dirty="0"/>
              <a:t> e </a:t>
            </a:r>
            <a:r>
              <a:rPr lang="en-GB" dirty="0" err="1"/>
              <a:t>l'altra</a:t>
            </a:r>
            <a:endParaRPr lang="en-GB" dirty="0"/>
          </a:p>
        </p:txBody>
      </p:sp>
      <p:sp>
        <p:nvSpPr>
          <p:cNvPr id="4" name="Slide Number Placeholder 3"/>
          <p:cNvSpPr>
            <a:spLocks noGrp="1"/>
          </p:cNvSpPr>
          <p:nvPr>
            <p:ph type="sldNum" sz="quarter" idx="5"/>
          </p:nvPr>
        </p:nvSpPr>
        <p:spPr/>
        <p:txBody>
          <a:bodyPr/>
          <a:lstStyle/>
          <a:p>
            <a:fld id="{949570AB-282D-4F9A-AAF7-479BFA1C3732}" type="slidenum">
              <a:rPr lang="en-US" smtClean="0"/>
              <a:pPr/>
              <a:t>6</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641376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Ci </a:t>
            </a:r>
            <a:r>
              <a:rPr lang="en-GB" dirty="0" err="1"/>
              <a:t>sono</a:t>
            </a:r>
            <a:r>
              <a:rPr lang="en-GB" dirty="0"/>
              <a:t> </a:t>
            </a:r>
            <a:r>
              <a:rPr lang="en-GB" dirty="0" err="1"/>
              <a:t>centinaia</a:t>
            </a:r>
            <a:r>
              <a:rPr lang="en-GB" dirty="0"/>
              <a:t> di tools </a:t>
            </a:r>
            <a:r>
              <a:rPr lang="en-GB" dirty="0" err="1"/>
              <a:t>pronti</a:t>
            </a:r>
            <a:r>
              <a:rPr lang="en-GB" dirty="0"/>
              <a:t> </a:t>
            </a:r>
            <a:r>
              <a:rPr lang="en-GB" dirty="0" err="1"/>
              <a:t>all’uso</a:t>
            </a:r>
            <a:r>
              <a:rPr lang="en-GB" dirty="0"/>
              <a:t>, </a:t>
            </a:r>
            <a:r>
              <a:rPr lang="en-GB" dirty="0" err="1"/>
              <a:t>alcuni</a:t>
            </a:r>
            <a:r>
              <a:rPr lang="en-GB" dirty="0"/>
              <a:t> </a:t>
            </a:r>
            <a:r>
              <a:rPr lang="en-GB" dirty="0" err="1"/>
              <a:t>gratuiti</a:t>
            </a:r>
            <a:r>
              <a:rPr lang="en-GB" dirty="0"/>
              <a:t> o </a:t>
            </a:r>
            <a:r>
              <a:rPr lang="en-GB" dirty="0" err="1"/>
              <a:t>provvisti</a:t>
            </a:r>
            <a:r>
              <a:rPr lang="en-GB" dirty="0"/>
              <a:t> di </a:t>
            </a:r>
            <a:r>
              <a:rPr lang="en-GB" dirty="0" err="1"/>
              <a:t>generosi</a:t>
            </a:r>
            <a:r>
              <a:rPr lang="en-GB" dirty="0"/>
              <a:t> tier (</a:t>
            </a:r>
            <a:r>
              <a:rPr lang="en-GB" dirty="0" err="1"/>
              <a:t>Github</a:t>
            </a:r>
            <a:r>
              <a:rPr lang="en-GB" dirty="0"/>
              <a:t> Actions, per </a:t>
            </a:r>
            <a:r>
              <a:rPr lang="en-GB" dirty="0" err="1"/>
              <a:t>esempio</a:t>
            </a:r>
            <a:r>
              <a:rPr lang="en-GB" dirty="0"/>
              <a:t>). Sta a </a:t>
            </a:r>
            <a:r>
              <a:rPr lang="en-GB" dirty="0" err="1"/>
              <a:t>noi</a:t>
            </a:r>
            <a:r>
              <a:rPr lang="en-GB" dirty="0"/>
              <a:t> </a:t>
            </a:r>
            <a:r>
              <a:rPr lang="en-GB" dirty="0" err="1"/>
              <a:t>provarne</a:t>
            </a:r>
            <a:r>
              <a:rPr lang="en-GB" dirty="0"/>
              <a:t> </a:t>
            </a:r>
            <a:r>
              <a:rPr lang="en-GB" dirty="0" err="1"/>
              <a:t>alcuni</a:t>
            </a:r>
            <a:r>
              <a:rPr lang="en-GB" dirty="0"/>
              <a:t> e </a:t>
            </a:r>
            <a:r>
              <a:rPr lang="en-GB" dirty="0" err="1"/>
              <a:t>decidere</a:t>
            </a:r>
            <a:r>
              <a:rPr lang="en-GB" dirty="0"/>
              <a:t> </a:t>
            </a:r>
            <a:r>
              <a:rPr lang="en-GB" dirty="0" err="1"/>
              <a:t>quali</a:t>
            </a:r>
            <a:r>
              <a:rPr lang="en-GB" dirty="0"/>
              <a:t> di </a:t>
            </a:r>
            <a:r>
              <a:rPr lang="en-GB" dirty="0" err="1"/>
              <a:t>questi</a:t>
            </a:r>
            <a:r>
              <a:rPr lang="en-GB" dirty="0"/>
              <a:t> </a:t>
            </a:r>
            <a:r>
              <a:rPr lang="en-GB" dirty="0" err="1"/>
              <a:t>presentano</a:t>
            </a:r>
            <a:r>
              <a:rPr lang="en-GB" dirty="0"/>
              <a:t> </a:t>
            </a:r>
            <a:r>
              <a:rPr lang="en-GB" dirty="0" err="1"/>
              <a:t>una</a:t>
            </a:r>
            <a:r>
              <a:rPr lang="en-GB" dirty="0"/>
              <a:t> </a:t>
            </a:r>
            <a:r>
              <a:rPr lang="en-GB" dirty="0" err="1"/>
              <a:t>migliore</a:t>
            </a:r>
            <a:r>
              <a:rPr lang="en-GB" dirty="0"/>
              <a:t> </a:t>
            </a:r>
            <a:r>
              <a:rPr lang="en-GB" dirty="0" err="1"/>
              <a:t>soluzione</a:t>
            </a:r>
            <a:r>
              <a:rPr lang="en-GB" dirty="0"/>
              <a:t> per I </a:t>
            </a:r>
            <a:r>
              <a:rPr lang="en-GB" dirty="0" err="1"/>
              <a:t>casi</a:t>
            </a:r>
            <a:r>
              <a:rPr lang="en-GB" dirty="0"/>
              <a:t> </a:t>
            </a:r>
            <a:r>
              <a:rPr lang="en-GB" dirty="0" err="1"/>
              <a:t>d’uso</a:t>
            </a:r>
            <a:r>
              <a:rPr lang="en-GB" dirty="0"/>
              <a:t> di nostro interesse. </a:t>
            </a:r>
            <a:r>
              <a:rPr lang="en-GB" dirty="0" err="1"/>
              <a:t>Ricordiamoci</a:t>
            </a:r>
            <a:r>
              <a:rPr lang="en-GB" dirty="0"/>
              <a:t> </a:t>
            </a:r>
            <a:r>
              <a:rPr lang="en-GB" dirty="0" err="1"/>
              <a:t>anche</a:t>
            </a:r>
            <a:r>
              <a:rPr lang="en-GB" dirty="0"/>
              <a:t> </a:t>
            </a:r>
            <a:r>
              <a:rPr lang="en-GB" dirty="0" err="1"/>
              <a:t>che</a:t>
            </a:r>
            <a:r>
              <a:rPr lang="en-GB" dirty="0"/>
              <a:t> </a:t>
            </a:r>
            <a:r>
              <a:rPr lang="en-GB" dirty="0" err="1"/>
              <a:t>alcuni</a:t>
            </a:r>
            <a:r>
              <a:rPr lang="en-GB" dirty="0"/>
              <a:t> </a:t>
            </a:r>
            <a:r>
              <a:rPr lang="en-GB" dirty="0" err="1"/>
              <a:t>sono</a:t>
            </a:r>
            <a:r>
              <a:rPr lang="en-GB" dirty="0"/>
              <a:t> Open Source e </a:t>
            </a:r>
            <a:r>
              <a:rPr lang="en-GB" dirty="0" err="1"/>
              <a:t>quindi</a:t>
            </a:r>
            <a:r>
              <a:rPr lang="en-GB" dirty="0"/>
              <a:t> </a:t>
            </a:r>
            <a:r>
              <a:rPr lang="en-GB" dirty="0" err="1"/>
              <a:t>possiamo</a:t>
            </a:r>
            <a:r>
              <a:rPr lang="en-GB" dirty="0"/>
              <a:t> </a:t>
            </a:r>
            <a:r>
              <a:rPr lang="en-GB" dirty="0" err="1"/>
              <a:t>optare</a:t>
            </a:r>
            <a:r>
              <a:rPr lang="en-GB" dirty="0"/>
              <a:t> per </a:t>
            </a:r>
            <a:r>
              <a:rPr lang="en-GB" dirty="0" err="1"/>
              <a:t>una</a:t>
            </a:r>
            <a:r>
              <a:rPr lang="en-GB" dirty="0"/>
              <a:t> </a:t>
            </a:r>
            <a:r>
              <a:rPr lang="en-GB" dirty="0" err="1"/>
              <a:t>soluzione</a:t>
            </a:r>
            <a:r>
              <a:rPr lang="en-GB" dirty="0"/>
              <a:t> self-hosted, come </a:t>
            </a:r>
            <a:r>
              <a:rPr lang="en-GB" dirty="0" err="1"/>
              <a:t>Github</a:t>
            </a:r>
            <a:r>
              <a:rPr lang="en-GB" dirty="0"/>
              <a:t> Actions</a:t>
            </a:r>
          </a:p>
        </p:txBody>
      </p:sp>
      <p:sp>
        <p:nvSpPr>
          <p:cNvPr id="4" name="Slide Number Placeholder 3"/>
          <p:cNvSpPr>
            <a:spLocks noGrp="1"/>
          </p:cNvSpPr>
          <p:nvPr>
            <p:ph type="sldNum" sz="quarter" idx="5"/>
          </p:nvPr>
        </p:nvSpPr>
        <p:spPr/>
        <p:txBody>
          <a:bodyPr/>
          <a:lstStyle/>
          <a:p>
            <a:fld id="{949570AB-282D-4F9A-AAF7-479BFA1C3732}" type="slidenum">
              <a:rPr lang="en-US" smtClean="0"/>
              <a:pPr/>
              <a:t>7</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838612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9570AB-282D-4F9A-AAF7-479BFA1C3732}" type="slidenum">
              <a:rPr lang="en-US" smtClean="0"/>
              <a:pPr/>
              <a:t>8</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1380789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GitHub Actions </a:t>
            </a:r>
            <a:r>
              <a:rPr lang="en-GB" dirty="0" err="1"/>
              <a:t>è</a:t>
            </a:r>
            <a:r>
              <a:rPr lang="en-GB" dirty="0"/>
              <a:t> </a:t>
            </a:r>
            <a:r>
              <a:rPr lang="en-GB" dirty="0" err="1"/>
              <a:t>una</a:t>
            </a:r>
            <a:r>
              <a:rPr lang="en-GB" dirty="0"/>
              <a:t> </a:t>
            </a:r>
            <a:r>
              <a:rPr lang="en-GB" dirty="0" err="1"/>
              <a:t>piattaforma</a:t>
            </a:r>
            <a:r>
              <a:rPr lang="en-GB" dirty="0"/>
              <a:t> di Continuous Integration e Continuous Delivery (CI/CD) </a:t>
            </a:r>
            <a:r>
              <a:rPr lang="en-GB" dirty="0" err="1"/>
              <a:t>che</a:t>
            </a:r>
            <a:r>
              <a:rPr lang="en-GB" dirty="0"/>
              <a:t> </a:t>
            </a:r>
            <a:r>
              <a:rPr lang="en-GB" dirty="0" err="1"/>
              <a:t>consente</a:t>
            </a:r>
            <a:r>
              <a:rPr lang="en-GB" dirty="0"/>
              <a:t> di </a:t>
            </a:r>
            <a:r>
              <a:rPr lang="en-GB" dirty="0" err="1"/>
              <a:t>automatizzare</a:t>
            </a:r>
            <a:r>
              <a:rPr lang="en-GB" dirty="0"/>
              <a:t> la pipeline di </a:t>
            </a:r>
            <a:r>
              <a:rPr lang="en-GB" dirty="0" err="1"/>
              <a:t>compilazione</a:t>
            </a:r>
            <a:r>
              <a:rPr lang="en-GB" dirty="0"/>
              <a:t>, test e </a:t>
            </a:r>
            <a:r>
              <a:rPr lang="en-GB" dirty="0" err="1"/>
              <a:t>distribuzione</a:t>
            </a:r>
            <a:r>
              <a:rPr lang="en-GB" dirty="0"/>
              <a:t>. </a:t>
            </a:r>
            <a:r>
              <a:rPr lang="en-GB" dirty="0" err="1"/>
              <a:t>È</a:t>
            </a:r>
            <a:r>
              <a:rPr lang="en-GB" dirty="0"/>
              <a:t> </a:t>
            </a:r>
            <a:r>
              <a:rPr lang="en-GB" dirty="0" err="1"/>
              <a:t>possibile</a:t>
            </a:r>
            <a:r>
              <a:rPr lang="en-GB" dirty="0"/>
              <a:t> </a:t>
            </a:r>
            <a:r>
              <a:rPr lang="en-GB" dirty="0" err="1"/>
              <a:t>creare</a:t>
            </a:r>
            <a:r>
              <a:rPr lang="en-GB" dirty="0"/>
              <a:t> </a:t>
            </a:r>
            <a:r>
              <a:rPr lang="en-GB" dirty="0" err="1"/>
              <a:t>flussi</a:t>
            </a:r>
            <a:r>
              <a:rPr lang="en-GB" dirty="0"/>
              <a:t> di </a:t>
            </a:r>
            <a:r>
              <a:rPr lang="en-GB" dirty="0" err="1"/>
              <a:t>lavoro</a:t>
            </a:r>
            <a:r>
              <a:rPr lang="en-GB" dirty="0"/>
              <a:t>.</a:t>
            </a:r>
          </a:p>
          <a:p>
            <a:endParaRPr lang="en-GB" dirty="0"/>
          </a:p>
          <a:p>
            <a:r>
              <a:rPr lang="en-GB" dirty="0"/>
              <a:t>GitHub Actions </a:t>
            </a:r>
            <a:r>
              <a:rPr lang="en-GB" dirty="0" err="1"/>
              <a:t>va</a:t>
            </a:r>
            <a:r>
              <a:rPr lang="en-GB" dirty="0"/>
              <a:t> </a:t>
            </a:r>
            <a:r>
              <a:rPr lang="en-GB" dirty="0" err="1"/>
              <a:t>oltre</a:t>
            </a:r>
            <a:r>
              <a:rPr lang="en-GB" dirty="0"/>
              <a:t> il semplice DevOps e </a:t>
            </a:r>
            <a:r>
              <a:rPr lang="en-GB" dirty="0" err="1"/>
              <a:t>consente</a:t>
            </a:r>
            <a:r>
              <a:rPr lang="en-GB" dirty="0"/>
              <a:t> di </a:t>
            </a:r>
            <a:r>
              <a:rPr lang="en-GB" dirty="0" err="1"/>
              <a:t>eseguire</a:t>
            </a:r>
            <a:r>
              <a:rPr lang="en-GB" dirty="0"/>
              <a:t> </a:t>
            </a:r>
            <a:r>
              <a:rPr lang="en-GB" dirty="0" err="1"/>
              <a:t>flussi</a:t>
            </a:r>
            <a:r>
              <a:rPr lang="en-GB" dirty="0"/>
              <a:t> di </a:t>
            </a:r>
            <a:r>
              <a:rPr lang="en-GB" dirty="0" err="1"/>
              <a:t>lavoro</a:t>
            </a:r>
            <a:r>
              <a:rPr lang="en-GB" dirty="0"/>
              <a:t> </a:t>
            </a:r>
            <a:r>
              <a:rPr lang="en-GB" dirty="0" err="1"/>
              <a:t>quando</a:t>
            </a:r>
            <a:r>
              <a:rPr lang="en-GB" dirty="0"/>
              <a:t> </a:t>
            </a:r>
            <a:r>
              <a:rPr lang="en-GB" dirty="0" err="1"/>
              <a:t>si</a:t>
            </a:r>
            <a:r>
              <a:rPr lang="en-GB" dirty="0"/>
              <a:t> </a:t>
            </a:r>
            <a:r>
              <a:rPr lang="en-GB" dirty="0" err="1"/>
              <a:t>verificano</a:t>
            </a:r>
            <a:r>
              <a:rPr lang="en-GB" dirty="0"/>
              <a:t> </a:t>
            </a:r>
            <a:r>
              <a:rPr lang="en-GB" dirty="0" err="1"/>
              <a:t>altri</a:t>
            </a:r>
            <a:r>
              <a:rPr lang="en-GB" dirty="0"/>
              <a:t> </a:t>
            </a:r>
            <a:r>
              <a:rPr lang="en-GB" dirty="0" err="1"/>
              <a:t>eventi</a:t>
            </a:r>
            <a:r>
              <a:rPr lang="en-GB" dirty="0"/>
              <a:t> </a:t>
            </a:r>
            <a:r>
              <a:rPr lang="en-GB" dirty="0" err="1"/>
              <a:t>nel</a:t>
            </a:r>
            <a:r>
              <a:rPr lang="en-GB" dirty="0"/>
              <a:t> repository. Ad </a:t>
            </a:r>
            <a:r>
              <a:rPr lang="en-GB" dirty="0" err="1"/>
              <a:t>esempio</a:t>
            </a:r>
            <a:r>
              <a:rPr lang="en-GB" dirty="0"/>
              <a:t>, </a:t>
            </a:r>
            <a:r>
              <a:rPr lang="en-GB" dirty="0" err="1"/>
              <a:t>è</a:t>
            </a:r>
            <a:r>
              <a:rPr lang="en-GB" dirty="0"/>
              <a:t> </a:t>
            </a:r>
            <a:r>
              <a:rPr lang="en-GB" dirty="0" err="1"/>
              <a:t>possibile</a:t>
            </a:r>
            <a:r>
              <a:rPr lang="en-GB" dirty="0"/>
              <a:t> </a:t>
            </a:r>
            <a:r>
              <a:rPr lang="en-GB" dirty="0" err="1"/>
              <a:t>eseguire</a:t>
            </a:r>
            <a:r>
              <a:rPr lang="en-GB" dirty="0"/>
              <a:t> un </a:t>
            </a:r>
            <a:r>
              <a:rPr lang="en-GB" dirty="0" err="1"/>
              <a:t>flusso</a:t>
            </a:r>
            <a:r>
              <a:rPr lang="en-GB" dirty="0"/>
              <a:t> di </a:t>
            </a:r>
            <a:r>
              <a:rPr lang="en-GB" dirty="0" err="1"/>
              <a:t>lavoro</a:t>
            </a:r>
            <a:r>
              <a:rPr lang="en-GB" dirty="0"/>
              <a:t> per </a:t>
            </a:r>
            <a:r>
              <a:rPr lang="en-GB" dirty="0" err="1"/>
              <a:t>ogni</a:t>
            </a:r>
            <a:r>
              <a:rPr lang="en-GB" dirty="0"/>
              <a:t> </a:t>
            </a:r>
            <a:r>
              <a:rPr lang="en-GB" dirty="0" err="1"/>
              <a:t>evento</a:t>
            </a:r>
            <a:r>
              <a:rPr lang="en-GB" dirty="0"/>
              <a:t> </a:t>
            </a:r>
            <a:r>
              <a:rPr lang="en-GB" dirty="0" err="1"/>
              <a:t>creato</a:t>
            </a:r>
            <a:r>
              <a:rPr lang="en-GB" dirty="0"/>
              <a:t> </a:t>
            </a:r>
            <a:r>
              <a:rPr lang="en-GB" dirty="0" err="1"/>
              <a:t>dalle</a:t>
            </a:r>
            <a:r>
              <a:rPr lang="en-GB" dirty="0"/>
              <a:t> </a:t>
            </a:r>
            <a:r>
              <a:rPr lang="en-GB" dirty="0" err="1"/>
              <a:t>azioni</a:t>
            </a:r>
            <a:r>
              <a:rPr lang="en-GB" dirty="0"/>
              <a:t> </a:t>
            </a:r>
            <a:r>
              <a:rPr lang="en-GB" dirty="0" err="1"/>
              <a:t>che</a:t>
            </a:r>
            <a:r>
              <a:rPr lang="en-GB" dirty="0"/>
              <a:t> </a:t>
            </a:r>
            <a:r>
              <a:rPr lang="en-GB" dirty="0" err="1"/>
              <a:t>avvengono</a:t>
            </a:r>
            <a:r>
              <a:rPr lang="en-GB" dirty="0"/>
              <a:t> </a:t>
            </a:r>
            <a:r>
              <a:rPr lang="en-GB" dirty="0" err="1"/>
              <a:t>sul</a:t>
            </a:r>
            <a:r>
              <a:rPr lang="en-GB" dirty="0"/>
              <a:t> repository </a:t>
            </a:r>
            <a:r>
              <a:rPr lang="en-GB" dirty="0" err="1"/>
              <a:t>quindi</a:t>
            </a:r>
            <a:r>
              <a:rPr lang="en-GB" dirty="0"/>
              <a:t> non solo legate al </a:t>
            </a:r>
            <a:r>
              <a:rPr lang="en-GB" dirty="0" err="1"/>
              <a:t>codice</a:t>
            </a:r>
            <a:r>
              <a:rPr lang="en-GB" dirty="0"/>
              <a:t> ma </a:t>
            </a:r>
            <a:r>
              <a:rPr lang="en-GB" dirty="0" err="1"/>
              <a:t>anche</a:t>
            </a:r>
            <a:r>
              <a:rPr lang="en-GB" dirty="0"/>
              <a:t> </a:t>
            </a:r>
            <a:r>
              <a:rPr lang="en-GB" dirty="0" err="1"/>
              <a:t>alla</a:t>
            </a:r>
            <a:r>
              <a:rPr lang="en-GB" dirty="0"/>
              <a:t> </a:t>
            </a:r>
            <a:r>
              <a:rPr lang="en-GB" dirty="0" err="1"/>
              <a:t>creazione</a:t>
            </a:r>
            <a:r>
              <a:rPr lang="en-GB" dirty="0"/>
              <a:t> di issues.</a:t>
            </a:r>
          </a:p>
          <a:p>
            <a:endParaRPr lang="en-GB" dirty="0"/>
          </a:p>
          <a:p>
            <a:r>
              <a:rPr lang="en-GB" dirty="0"/>
              <a:t>GitHub </a:t>
            </a:r>
            <a:r>
              <a:rPr lang="en-GB" dirty="0" err="1"/>
              <a:t>fornisce</a:t>
            </a:r>
            <a:r>
              <a:rPr lang="en-GB" dirty="0"/>
              <a:t> </a:t>
            </a:r>
            <a:r>
              <a:rPr lang="en-GB" dirty="0" err="1"/>
              <a:t>macchine</a:t>
            </a:r>
            <a:r>
              <a:rPr lang="en-GB" dirty="0"/>
              <a:t> </a:t>
            </a:r>
            <a:r>
              <a:rPr lang="en-GB" dirty="0" err="1"/>
              <a:t>virtuali</a:t>
            </a:r>
            <a:r>
              <a:rPr lang="en-GB" dirty="0"/>
              <a:t> Linux, Windows e macOS per </a:t>
            </a:r>
            <a:r>
              <a:rPr lang="en-GB" dirty="0" err="1"/>
              <a:t>l'esecuzione</a:t>
            </a:r>
            <a:r>
              <a:rPr lang="en-GB" dirty="0"/>
              <a:t> </a:t>
            </a:r>
            <a:r>
              <a:rPr lang="en-GB" dirty="0" err="1"/>
              <a:t>dei</a:t>
            </a:r>
            <a:r>
              <a:rPr lang="en-GB" dirty="0"/>
              <a:t> </a:t>
            </a:r>
            <a:r>
              <a:rPr lang="en-GB" dirty="0" err="1"/>
              <a:t>flussi</a:t>
            </a:r>
            <a:r>
              <a:rPr lang="en-GB" dirty="0"/>
              <a:t> di </a:t>
            </a:r>
            <a:r>
              <a:rPr lang="en-GB" dirty="0" err="1"/>
              <a:t>lavoro</a:t>
            </a:r>
            <a:r>
              <a:rPr lang="en-GB" dirty="0"/>
              <a:t>, </a:t>
            </a:r>
            <a:r>
              <a:rPr lang="en-GB" dirty="0" err="1"/>
              <a:t>oppure</a:t>
            </a:r>
            <a:r>
              <a:rPr lang="en-GB" dirty="0"/>
              <a:t> </a:t>
            </a:r>
            <a:r>
              <a:rPr lang="en-GB" dirty="0" err="1"/>
              <a:t>è</a:t>
            </a:r>
            <a:r>
              <a:rPr lang="en-GB" dirty="0"/>
              <a:t> </a:t>
            </a:r>
            <a:r>
              <a:rPr lang="en-GB" dirty="0" err="1"/>
              <a:t>possibile</a:t>
            </a:r>
            <a:r>
              <a:rPr lang="en-GB" dirty="0"/>
              <a:t> </a:t>
            </a:r>
            <a:r>
              <a:rPr lang="en-GB" dirty="0" err="1"/>
              <a:t>ospitare</a:t>
            </a:r>
            <a:r>
              <a:rPr lang="en-GB" dirty="0"/>
              <a:t> </a:t>
            </a:r>
            <a:r>
              <a:rPr lang="en-GB" dirty="0" err="1"/>
              <a:t>i</a:t>
            </a:r>
            <a:r>
              <a:rPr lang="en-GB" dirty="0"/>
              <a:t> </a:t>
            </a:r>
            <a:r>
              <a:rPr lang="en-GB" dirty="0" err="1"/>
              <a:t>propri</a:t>
            </a:r>
            <a:r>
              <a:rPr lang="en-GB" dirty="0"/>
              <a:t> runner self-hosted </a:t>
            </a:r>
            <a:r>
              <a:rPr lang="en-GB" dirty="0" err="1"/>
              <a:t>nel</a:t>
            </a:r>
            <a:r>
              <a:rPr lang="en-GB" dirty="0"/>
              <a:t> proprio data </a:t>
            </a:r>
            <a:r>
              <a:rPr lang="en-GB" dirty="0" err="1"/>
              <a:t>center</a:t>
            </a:r>
            <a:r>
              <a:rPr lang="en-GB" dirty="0"/>
              <a:t> o </a:t>
            </a:r>
            <a:r>
              <a:rPr lang="en-GB" dirty="0" err="1"/>
              <a:t>infrastruttura</a:t>
            </a:r>
            <a:r>
              <a:rPr lang="en-GB" dirty="0"/>
              <a:t> cloud.</a:t>
            </a:r>
          </a:p>
        </p:txBody>
      </p:sp>
      <p:sp>
        <p:nvSpPr>
          <p:cNvPr id="4" name="Slide Number Placeholder 3"/>
          <p:cNvSpPr>
            <a:spLocks noGrp="1"/>
          </p:cNvSpPr>
          <p:nvPr>
            <p:ph type="sldNum" sz="quarter" idx="5"/>
          </p:nvPr>
        </p:nvSpPr>
        <p:spPr/>
        <p:txBody>
          <a:bodyPr/>
          <a:lstStyle/>
          <a:p>
            <a:fld id="{949570AB-282D-4F9A-AAF7-479BFA1C3732}" type="slidenum">
              <a:rPr lang="en-US" smtClean="0"/>
              <a:pPr/>
              <a:t>9</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189915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9570AB-282D-4F9A-AAF7-479BFA1C3732}" type="slidenum">
              <a:rPr lang="en-US" smtClean="0"/>
              <a:pPr/>
              <a:t>10</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1418621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YAML </a:t>
            </a:r>
            <a:r>
              <a:rPr lang="en-GB" dirty="0" err="1"/>
              <a:t>è</a:t>
            </a:r>
            <a:r>
              <a:rPr lang="en-GB" dirty="0"/>
              <a:t> un </a:t>
            </a:r>
            <a:r>
              <a:rPr lang="en-GB" dirty="0" err="1"/>
              <a:t>linguaggio</a:t>
            </a:r>
            <a:r>
              <a:rPr lang="en-GB" dirty="0"/>
              <a:t> di </a:t>
            </a:r>
            <a:r>
              <a:rPr lang="en-GB" dirty="0" err="1"/>
              <a:t>serializzazione</a:t>
            </a:r>
            <a:r>
              <a:rPr lang="en-GB" dirty="0"/>
              <a:t> </a:t>
            </a:r>
            <a:r>
              <a:rPr lang="en-GB" dirty="0" err="1"/>
              <a:t>dei</a:t>
            </a:r>
            <a:r>
              <a:rPr lang="en-GB" dirty="0"/>
              <a:t> </a:t>
            </a:r>
            <a:r>
              <a:rPr lang="en-GB" dirty="0" err="1"/>
              <a:t>dati</a:t>
            </a:r>
            <a:r>
              <a:rPr lang="en-GB" dirty="0"/>
              <a:t> </a:t>
            </a:r>
            <a:r>
              <a:rPr lang="en-GB" dirty="0" err="1"/>
              <a:t>progettato</a:t>
            </a:r>
            <a:r>
              <a:rPr lang="en-GB" dirty="0"/>
              <a:t> per </a:t>
            </a:r>
            <a:r>
              <a:rPr lang="en-GB" dirty="0" err="1"/>
              <a:t>essere</a:t>
            </a:r>
            <a:r>
              <a:rPr lang="en-GB" dirty="0"/>
              <a:t> </a:t>
            </a:r>
            <a:r>
              <a:rPr lang="en-GB" dirty="0" err="1"/>
              <a:t>direttamente</a:t>
            </a:r>
            <a:r>
              <a:rPr lang="en-GB" dirty="0"/>
              <a:t> </a:t>
            </a:r>
            <a:r>
              <a:rPr lang="en-GB" dirty="0" err="1"/>
              <a:t>scrivibile</a:t>
            </a:r>
            <a:r>
              <a:rPr lang="en-GB" dirty="0"/>
              <a:t> e </a:t>
            </a:r>
            <a:r>
              <a:rPr lang="en-GB" dirty="0" err="1"/>
              <a:t>leggibile</a:t>
            </a:r>
            <a:r>
              <a:rPr lang="en-GB" dirty="0"/>
              <a:t> </a:t>
            </a:r>
            <a:r>
              <a:rPr lang="en-GB" dirty="0" err="1"/>
              <a:t>dall'uomo</a:t>
            </a:r>
            <a:r>
              <a:rPr lang="en-GB" dirty="0"/>
              <a:t>.</a:t>
            </a:r>
          </a:p>
          <a:p>
            <a:endParaRPr lang="en-GB" dirty="0"/>
          </a:p>
          <a:p>
            <a:r>
              <a:rPr lang="en-GB" dirty="0" err="1"/>
              <a:t>È</a:t>
            </a:r>
            <a:r>
              <a:rPr lang="en-GB" dirty="0"/>
              <a:t> un superset </a:t>
            </a:r>
            <a:r>
              <a:rPr lang="en-GB" dirty="0" err="1"/>
              <a:t>rigoroso</a:t>
            </a:r>
            <a:r>
              <a:rPr lang="en-GB" dirty="0"/>
              <a:t> di JSON, con </a:t>
            </a:r>
            <a:r>
              <a:rPr lang="en-GB" dirty="0" err="1"/>
              <a:t>l'aggiunta</a:t>
            </a:r>
            <a:r>
              <a:rPr lang="en-GB" dirty="0"/>
              <a:t> di newline e </a:t>
            </a:r>
            <a:r>
              <a:rPr lang="en-GB" dirty="0" err="1"/>
              <a:t>rientri</a:t>
            </a:r>
            <a:r>
              <a:rPr lang="en-GB" dirty="0"/>
              <a:t> </a:t>
            </a:r>
            <a:r>
              <a:rPr lang="en-GB" dirty="0" err="1"/>
              <a:t>sintatticamente</a:t>
            </a:r>
            <a:r>
              <a:rPr lang="en-GB" dirty="0"/>
              <a:t> </a:t>
            </a:r>
            <a:r>
              <a:rPr lang="en-GB" dirty="0" err="1"/>
              <a:t>significativi</a:t>
            </a:r>
            <a:r>
              <a:rPr lang="en-GB" dirty="0"/>
              <a:t>, come Python. A </a:t>
            </a:r>
            <a:r>
              <a:rPr lang="en-GB" dirty="0" err="1"/>
              <a:t>differenza</a:t>
            </a:r>
            <a:r>
              <a:rPr lang="en-GB" dirty="0"/>
              <a:t> di Python, </a:t>
            </a:r>
            <a:r>
              <a:rPr lang="en-GB" dirty="0" err="1"/>
              <a:t>tuttavia</a:t>
            </a:r>
            <a:r>
              <a:rPr lang="en-GB" dirty="0"/>
              <a:t>, YAML non </a:t>
            </a:r>
            <a:r>
              <a:rPr lang="en-GB" dirty="0" err="1"/>
              <a:t>consente</a:t>
            </a:r>
            <a:r>
              <a:rPr lang="en-GB" dirty="0"/>
              <a:t> </a:t>
            </a:r>
            <a:r>
              <a:rPr lang="en-GB" dirty="0" err="1"/>
              <a:t>caratteri</a:t>
            </a:r>
            <a:r>
              <a:rPr lang="en-GB" dirty="0"/>
              <a:t> di </a:t>
            </a:r>
            <a:r>
              <a:rPr lang="en-GB" dirty="0" err="1"/>
              <a:t>tabulazione</a:t>
            </a:r>
            <a:r>
              <a:rPr lang="en-GB" dirty="0"/>
              <a:t> </a:t>
            </a:r>
            <a:r>
              <a:rPr lang="en-GB" dirty="0" err="1"/>
              <a:t>letterali</a:t>
            </a:r>
            <a:r>
              <a:rPr lang="en-GB" dirty="0"/>
              <a:t> per </a:t>
            </a:r>
            <a:r>
              <a:rPr lang="en-GB" dirty="0" err="1"/>
              <a:t>l'indentazione</a:t>
            </a:r>
            <a:r>
              <a:rPr lang="en-GB" dirty="0"/>
              <a:t>.</a:t>
            </a:r>
          </a:p>
        </p:txBody>
      </p:sp>
      <p:sp>
        <p:nvSpPr>
          <p:cNvPr id="4" name="Slide Number Placeholder 3"/>
          <p:cNvSpPr>
            <a:spLocks noGrp="1"/>
          </p:cNvSpPr>
          <p:nvPr>
            <p:ph type="sldNum" sz="quarter" idx="5"/>
          </p:nvPr>
        </p:nvSpPr>
        <p:spPr/>
        <p:txBody>
          <a:bodyPr/>
          <a:lstStyle/>
          <a:p>
            <a:fld id="{949570AB-282D-4F9A-AAF7-479BFA1C3732}" type="slidenum">
              <a:rPr lang="en-US" smtClean="0"/>
              <a:pPr/>
              <a:t>11</a:t>
            </a:fld>
            <a:endParaRPr lang="en-US"/>
          </a:p>
        </p:txBody>
      </p:sp>
      <p:sp>
        <p:nvSpPr>
          <p:cNvPr id="5" name="Footer Placeholder 4"/>
          <p:cNvSpPr>
            <a:spLocks noGrp="1"/>
          </p:cNvSpPr>
          <p:nvPr>
            <p:ph type="ftr" sz="quarter" idx="4"/>
          </p:nvPr>
        </p:nvSpPr>
        <p:spPr/>
        <p:txBody>
          <a:bodyPr/>
          <a:lstStyle/>
          <a:p>
            <a:r>
              <a:rPr lang="en-US"/>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6C3280A-C270-4FD2-AEB3-DF8C9C146D35}" type="datetime1">
              <a:rPr lang="en-US" smtClean="0"/>
              <a:t>12/5/22</a:t>
            </a:fld>
            <a:endParaRPr lang="en-US"/>
          </a:p>
        </p:txBody>
      </p:sp>
    </p:spTree>
    <p:extLst>
      <p:ext uri="{BB962C8B-B14F-4D97-AF65-F5344CB8AC3E}">
        <p14:creationId xmlns:p14="http://schemas.microsoft.com/office/powerpoint/2010/main" val="15247492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9.jpeg"/><Relationship Id="rId1" Type="http://schemas.openxmlformats.org/officeDocument/2006/relationships/slideMaster" Target="../slideMasters/slideMaster10.xml"/><Relationship Id="rId4" Type="http://schemas.openxmlformats.org/officeDocument/2006/relationships/image" Target="../media/image20.emf"/></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8" name="Windows 10"/>
          <p:cNvSpPr>
            <a:spLocks noChangeAspect="1" noEditPoints="1"/>
          </p:cNvSpPr>
          <p:nvPr userDrawn="1"/>
        </p:nvSpPr>
        <p:spPr bwMode="auto">
          <a:xfrm>
            <a:off x="457580" y="955791"/>
            <a:ext cx="2936227" cy="54864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
        <p:nvSpPr>
          <p:cNvPr id="9" name="Title 1"/>
          <p:cNvSpPr>
            <a:spLocks noGrp="1"/>
          </p:cNvSpPr>
          <p:nvPr>
            <p:ph type="title" hasCustomPrompt="1"/>
          </p:nvPr>
        </p:nvSpPr>
        <p:spPr bwMode="auto">
          <a:xfrm>
            <a:off x="274702" y="2772025"/>
            <a:ext cx="10640948" cy="1828800"/>
          </a:xfrm>
          <a:noFill/>
        </p:spPr>
        <p:txBody>
          <a:bodyPr lIns="146304" tIns="91440" rIns="146304" bIns="91440" anchor="t" anchorCtr="0"/>
          <a:lstStyle>
            <a:lvl1pPr>
              <a:defRPr sz="5400" spc="-150" baseline="0">
                <a:gradFill>
                  <a:gsLst>
                    <a:gs pos="57576">
                      <a:srgbClr val="FFFFFF"/>
                    </a:gs>
                    <a:gs pos="35000">
                      <a:srgbClr val="FFFFFF"/>
                    </a:gs>
                  </a:gsLst>
                  <a:lin ang="5400000" scaled="0"/>
                </a:gradFill>
                <a:latin typeface="+mj-lt"/>
                <a:cs typeface="Segoe UI Semibold" panose="020B0702040204020203" pitchFamily="34" charset="0"/>
              </a:defRPr>
            </a:lvl1pPr>
          </a:lstStyle>
          <a:p>
            <a:r>
              <a:rPr lang="en-US"/>
              <a:t>Presentation title</a:t>
            </a:r>
          </a:p>
        </p:txBody>
      </p:sp>
      <p:sp>
        <p:nvSpPr>
          <p:cNvPr id="3" name="Text Placeholder 2"/>
          <p:cNvSpPr>
            <a:spLocks noGrp="1"/>
          </p:cNvSpPr>
          <p:nvPr>
            <p:ph type="body" sz="quarter" idx="14" hasCustomPrompt="1"/>
          </p:nvPr>
        </p:nvSpPr>
        <p:spPr bwMode="auto">
          <a:xfrm>
            <a:off x="273050" y="4600825"/>
            <a:ext cx="10640948" cy="1609848"/>
          </a:xfrm>
        </p:spPr>
        <p:txBody>
          <a:bodyPr tIns="109728" bIns="109728">
            <a:noAutofit/>
          </a:bodyPr>
          <a:lstStyle>
            <a:lvl1pPr marL="0" indent="0">
              <a:spcBef>
                <a:spcPts val="0"/>
              </a:spcBef>
              <a:buNone/>
              <a:defRPr sz="3200" spc="-50" baseline="0">
                <a:gradFill>
                  <a:gsLst>
                    <a:gs pos="57576">
                      <a:srgbClr val="FFFFFF"/>
                    </a:gs>
                    <a:gs pos="35000">
                      <a:srgbClr val="FFFFFF"/>
                    </a:gs>
                  </a:gsLst>
                  <a:lin ang="5400000" scaled="0"/>
                </a:gradFill>
              </a:defRPr>
            </a:lvl1pPr>
          </a:lstStyle>
          <a:p>
            <a:pPr lvl="0"/>
            <a:r>
              <a:rPr lang="en-US"/>
              <a:t>Speaker Name</a:t>
            </a:r>
          </a:p>
        </p:txBody>
      </p:sp>
      <p:pic>
        <p:nvPicPr>
          <p:cNvPr id="7" name="Picture 6"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7580" y="6243964"/>
            <a:ext cx="1280160" cy="273038"/>
          </a:xfrm>
          <a:prstGeom prst="rect">
            <a:avLst/>
          </a:prstGeom>
        </p:spPr>
      </p:pic>
    </p:spTree>
    <p:extLst>
      <p:ext uri="{BB962C8B-B14F-4D97-AF65-F5344CB8AC3E}">
        <p14:creationId xmlns:p14="http://schemas.microsoft.com/office/powerpoint/2010/main" val="282150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1F1C-C0F9-864D-11A6-FB6D18FEA610}"/>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3D02FF-3385-62BD-1C83-B9466BADA886}"/>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703543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536079"/>
          </a:xfrm>
        </p:spPr>
        <p:txBody>
          <a:bodyPr/>
          <a:lstStyle>
            <a:lvl1pPr marL="287338" indent="-287338">
              <a:spcBef>
                <a:spcPts val="1224"/>
              </a:spcBef>
              <a:buClr>
                <a:schemeClr val="accent4"/>
              </a:buClr>
              <a:buFont typeface="Arial" pitchFamily="34" charset="0"/>
              <a:buChar char="•"/>
              <a:defRPr sz="3600">
                <a:gradFill>
                  <a:gsLst>
                    <a:gs pos="1250">
                      <a:schemeClr val="accent4"/>
                    </a:gs>
                    <a:gs pos="99000">
                      <a:schemeClr val="accent4"/>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536079"/>
          </a:xfrm>
        </p:spPr>
        <p:txBody>
          <a:bodyPr/>
          <a:lstStyle>
            <a:lvl1pPr marL="287338" indent="-287338">
              <a:spcBef>
                <a:spcPts val="1224"/>
              </a:spcBef>
              <a:buClr>
                <a:schemeClr val="accent4"/>
              </a:buClr>
              <a:buFont typeface="Arial" pitchFamily="34" charset="0"/>
              <a:buChar char="•"/>
              <a:defRPr sz="3600">
                <a:gradFill>
                  <a:gsLst>
                    <a:gs pos="1250">
                      <a:schemeClr val="accent4"/>
                    </a:gs>
                    <a:gs pos="99000">
                      <a:schemeClr val="accent4"/>
                    </a:gs>
                  </a:gsLst>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27999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5494389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p>
        </p:txBody>
      </p:sp>
      <p:sp>
        <p:nvSpPr>
          <p:cNvPr id="3" name="Title 1"/>
          <p:cNvSpPr txBox="1">
            <a:spLocks/>
          </p:cNvSpPr>
          <p:nvPr userDrawn="1"/>
        </p:nvSpPr>
        <p:spPr>
          <a:xfrm>
            <a:off x="274320" y="1677796"/>
            <a:ext cx="4572318" cy="4572000"/>
          </a:xfrm>
          <a:prstGeom prst="rect">
            <a:avLst/>
          </a:prstGeom>
          <a:solidFill>
            <a:srgbClr val="44B0FF"/>
          </a:solidFill>
        </p:spPr>
        <p:txBody>
          <a:bodyPr vert="horz" wrap="square" lIns="146304" tIns="91440" rIns="146304" bIns="91440"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a:solidFill>
                <a:schemeClr val="bg1"/>
              </a:solidFill>
            </a:endParaRPr>
          </a:p>
        </p:txBody>
      </p:sp>
      <p:sp>
        <p:nvSpPr>
          <p:cNvPr id="5" name="Text Placeholder 4"/>
          <p:cNvSpPr>
            <a:spLocks noGrp="1"/>
          </p:cNvSpPr>
          <p:nvPr>
            <p:ph type="body" sz="quarter" idx="10" hasCustomPrompt="1"/>
          </p:nvPr>
        </p:nvSpPr>
        <p:spPr>
          <a:xfrm>
            <a:off x="5291138" y="1677988"/>
            <a:ext cx="6408737" cy="697627"/>
          </a:xfrm>
        </p:spPr>
        <p:txBody>
          <a:bodyPr/>
          <a:lstStyle>
            <a:lvl1pPr marL="0" marR="0" indent="0" algn="l" defTabSz="931863" rtl="0" eaLnBrk="1" fontAlgn="base" latinLnBrk="0" hangingPunct="1">
              <a:lnSpc>
                <a:spcPts val="4000"/>
              </a:lnSpc>
              <a:spcBef>
                <a:spcPts val="1000"/>
              </a:spcBef>
              <a:spcAft>
                <a:spcPts val="2000"/>
              </a:spcAft>
              <a:buClrTx/>
              <a:buSzPct val="90000"/>
              <a:buFont typeface="Arial" pitchFamily="34" charset="0"/>
              <a:buNone/>
              <a:tabLst/>
              <a:defRPr sz="3200"/>
            </a:lvl1pPr>
          </a:lstStyle>
          <a:p>
            <a:pPr lvl="0"/>
            <a:r>
              <a:rPr lang="en-US"/>
              <a:t>Segoe UI light 32pt</a:t>
            </a:r>
          </a:p>
        </p:txBody>
      </p:sp>
      <p:sp>
        <p:nvSpPr>
          <p:cNvPr id="6" name="Text Placeholder 5"/>
          <p:cNvSpPr>
            <a:spLocks noGrp="1"/>
          </p:cNvSpPr>
          <p:nvPr>
            <p:ph type="body" sz="quarter" idx="11" hasCustomPrompt="1"/>
          </p:nvPr>
        </p:nvSpPr>
        <p:spPr>
          <a:xfrm>
            <a:off x="515938" y="1897063"/>
            <a:ext cx="4056062" cy="1292662"/>
          </a:xfrm>
        </p:spPr>
        <p:txBody>
          <a:bodyPr/>
          <a:lstStyle>
            <a:lvl1pPr marL="0" indent="0">
              <a:buNone/>
              <a:defRPr baseline="0">
                <a:gradFill>
                  <a:gsLst>
                    <a:gs pos="1250">
                      <a:schemeClr val="bg1"/>
                    </a:gs>
                    <a:gs pos="99000">
                      <a:schemeClr val="bg1"/>
                    </a:gs>
                  </a:gsLst>
                  <a:lin ang="5400000" scaled="0"/>
                </a:gradFill>
              </a:defRPr>
            </a:lvl1pPr>
          </a:lstStyle>
          <a:p>
            <a:pPr lvl="0"/>
            <a:r>
              <a:rPr lang="en-US"/>
              <a:t>Segoe UI light 40pt</a:t>
            </a:r>
          </a:p>
        </p:txBody>
      </p:sp>
    </p:spTree>
    <p:extLst>
      <p:ext uri="{BB962C8B-B14F-4D97-AF65-F5344CB8AC3E}">
        <p14:creationId xmlns:p14="http://schemas.microsoft.com/office/powerpoint/2010/main" val="1158266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74638" y="1343025"/>
            <a:ext cx="5053012" cy="627864"/>
          </a:xfrm>
        </p:spPr>
        <p:txBody>
          <a:bodyPr/>
          <a:lstStyle>
            <a:lvl1pPr marL="0" indent="0">
              <a:buNone/>
              <a:defRPr sz="3200">
                <a:gradFill>
                  <a:gsLst>
                    <a:gs pos="1250">
                      <a:schemeClr val="tx1"/>
                    </a:gs>
                    <a:gs pos="100000">
                      <a:schemeClr val="tx1"/>
                    </a:gs>
                  </a:gsLst>
                  <a:lin ang="5400000" scaled="0"/>
                </a:gradFill>
              </a:defRPr>
            </a:lvl1pPr>
            <a:lvl2pPr marL="342900" indent="0">
              <a:buNone/>
              <a:defRPr/>
            </a:lvl2pPr>
            <a:lvl3pPr marL="571500" indent="0">
              <a:buNone/>
              <a:defRPr/>
            </a:lvl3pPr>
            <a:lvl4pPr marL="800100" indent="0">
              <a:buNone/>
              <a:defRPr/>
            </a:lvl4pPr>
            <a:lvl5pPr marL="1028700" indent="0">
              <a:buNone/>
              <a:defRPr/>
            </a:lvl5pPr>
          </a:lstStyle>
          <a:p>
            <a:pPr lvl="0"/>
            <a:r>
              <a:rPr lang="en-US"/>
              <a:t>Click to edit Master</a:t>
            </a:r>
          </a:p>
        </p:txBody>
      </p:sp>
    </p:spTree>
    <p:extLst>
      <p:ext uri="{BB962C8B-B14F-4D97-AF65-F5344CB8AC3E}">
        <p14:creationId xmlns:p14="http://schemas.microsoft.com/office/powerpoint/2010/main" val="167842173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53975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2825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340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8" name="Windows 10"/>
          <p:cNvSpPr>
            <a:spLocks noChangeAspect="1" noEditPoints="1"/>
          </p:cNvSpPr>
          <p:nvPr userDrawn="1"/>
        </p:nvSpPr>
        <p:spPr bwMode="auto">
          <a:xfrm>
            <a:off x="457580" y="955791"/>
            <a:ext cx="2936227" cy="54864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
        <p:nvSpPr>
          <p:cNvPr id="9" name="Title 1"/>
          <p:cNvSpPr>
            <a:spLocks noGrp="1"/>
          </p:cNvSpPr>
          <p:nvPr>
            <p:ph type="title" hasCustomPrompt="1"/>
          </p:nvPr>
        </p:nvSpPr>
        <p:spPr bwMode="auto">
          <a:xfrm>
            <a:off x="274702" y="2772025"/>
            <a:ext cx="10640948" cy="1828800"/>
          </a:xfrm>
          <a:noFill/>
        </p:spPr>
        <p:txBody>
          <a:bodyPr lIns="146304" tIns="91440" rIns="146304" bIns="91440" anchor="t" anchorCtr="0"/>
          <a:lstStyle>
            <a:lvl1pPr>
              <a:defRPr sz="5400" spc="-150" baseline="0">
                <a:gradFill>
                  <a:gsLst>
                    <a:gs pos="57576">
                      <a:srgbClr val="FFFFFF"/>
                    </a:gs>
                    <a:gs pos="35000">
                      <a:srgbClr val="FFFFFF"/>
                    </a:gs>
                  </a:gsLst>
                  <a:lin ang="5400000" scaled="0"/>
                </a:gradFill>
                <a:latin typeface="+mj-lt"/>
                <a:cs typeface="Segoe UI Semibold" panose="020B0702040204020203" pitchFamily="34" charset="0"/>
              </a:defRPr>
            </a:lvl1pPr>
          </a:lstStyle>
          <a:p>
            <a:r>
              <a:rPr lang="en-US"/>
              <a:t>Presentation title</a:t>
            </a:r>
          </a:p>
        </p:txBody>
      </p:sp>
      <p:sp>
        <p:nvSpPr>
          <p:cNvPr id="3" name="Text Placeholder 2"/>
          <p:cNvSpPr>
            <a:spLocks noGrp="1"/>
          </p:cNvSpPr>
          <p:nvPr>
            <p:ph type="body" sz="quarter" idx="14" hasCustomPrompt="1"/>
          </p:nvPr>
        </p:nvSpPr>
        <p:spPr bwMode="auto">
          <a:xfrm>
            <a:off x="273050" y="4600825"/>
            <a:ext cx="10640948" cy="1609848"/>
          </a:xfrm>
        </p:spPr>
        <p:txBody>
          <a:bodyPr tIns="109728" bIns="109728">
            <a:noAutofit/>
          </a:bodyPr>
          <a:lstStyle>
            <a:lvl1pPr marL="0" indent="0">
              <a:spcBef>
                <a:spcPts val="0"/>
              </a:spcBef>
              <a:buNone/>
              <a:defRPr sz="3200" spc="-50" baseline="0">
                <a:gradFill>
                  <a:gsLst>
                    <a:gs pos="57576">
                      <a:srgbClr val="FFFFFF"/>
                    </a:gs>
                    <a:gs pos="35000">
                      <a:srgbClr val="FFFFFF"/>
                    </a:gs>
                  </a:gsLst>
                  <a:lin ang="5400000" scaled="0"/>
                </a:gradFill>
              </a:defRPr>
            </a:lvl1pPr>
          </a:lstStyle>
          <a:p>
            <a:pPr lvl="0"/>
            <a:r>
              <a:rPr lang="en-US"/>
              <a:t>Speaker Name</a:t>
            </a:r>
          </a:p>
        </p:txBody>
      </p:sp>
      <p:pic>
        <p:nvPicPr>
          <p:cNvPr id="7" name="Picture 6"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7580" y="6243964"/>
            <a:ext cx="1280160" cy="273038"/>
          </a:xfrm>
          <a:prstGeom prst="rect">
            <a:avLst/>
          </a:prstGeom>
        </p:spPr>
      </p:pic>
    </p:spTree>
    <p:extLst>
      <p:ext uri="{BB962C8B-B14F-4D97-AF65-F5344CB8AC3E}">
        <p14:creationId xmlns:p14="http://schemas.microsoft.com/office/powerpoint/2010/main" val="135023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35203"/>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8"/>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6194257"/>
            <a:ext cx="1463409" cy="320845"/>
          </a:xfrm>
          <a:prstGeom prst="rect">
            <a:avLst/>
          </a:prstGeom>
        </p:spPr>
      </p:pic>
    </p:spTree>
    <p:extLst>
      <p:ext uri="{BB962C8B-B14F-4D97-AF65-F5344CB8AC3E}">
        <p14:creationId xmlns:p14="http://schemas.microsoft.com/office/powerpoint/2010/main" val="16592864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sz="4400" dirty="0"/>
            </a:lvl1pPr>
          </a:lstStyle>
          <a:p>
            <a:pPr lvl="0"/>
            <a:r>
              <a:rPr lang="en-US"/>
              <a:t>Click to edit Master title style</a:t>
            </a:r>
          </a:p>
        </p:txBody>
      </p:sp>
    </p:spTree>
    <p:extLst>
      <p:ext uri="{BB962C8B-B14F-4D97-AF65-F5344CB8AC3E}">
        <p14:creationId xmlns:p14="http://schemas.microsoft.com/office/powerpoint/2010/main" val="266571646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8" name="Windows 10"/>
          <p:cNvSpPr>
            <a:spLocks noChangeAspect="1" noEditPoints="1"/>
          </p:cNvSpPr>
          <p:nvPr userDrawn="1"/>
        </p:nvSpPr>
        <p:spPr bwMode="auto">
          <a:xfrm>
            <a:off x="457580" y="955791"/>
            <a:ext cx="2936227" cy="54864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
        <p:nvSpPr>
          <p:cNvPr id="9" name="Title 1"/>
          <p:cNvSpPr>
            <a:spLocks noGrp="1"/>
          </p:cNvSpPr>
          <p:nvPr>
            <p:ph type="title" hasCustomPrompt="1"/>
          </p:nvPr>
        </p:nvSpPr>
        <p:spPr bwMode="auto">
          <a:xfrm>
            <a:off x="274702" y="2772025"/>
            <a:ext cx="10640948" cy="1828800"/>
          </a:xfrm>
          <a:noFill/>
        </p:spPr>
        <p:txBody>
          <a:bodyPr lIns="146304" tIns="91440" rIns="146304" bIns="91440" anchor="t" anchorCtr="0"/>
          <a:lstStyle>
            <a:lvl1pPr>
              <a:defRPr sz="5400" spc="-150" baseline="0">
                <a:gradFill>
                  <a:gsLst>
                    <a:gs pos="57576">
                      <a:srgbClr val="FFFFFF"/>
                    </a:gs>
                    <a:gs pos="35000">
                      <a:srgbClr val="FFFFFF"/>
                    </a:gs>
                  </a:gsLst>
                  <a:lin ang="5400000" scaled="0"/>
                </a:gradFill>
                <a:latin typeface="+mj-lt"/>
                <a:cs typeface="Segoe UI Semibold" panose="020B0702040204020203" pitchFamily="34" charset="0"/>
              </a:defRPr>
            </a:lvl1pPr>
          </a:lstStyle>
          <a:p>
            <a:r>
              <a:rPr lang="en-US"/>
              <a:t>Presentation title</a:t>
            </a:r>
          </a:p>
        </p:txBody>
      </p:sp>
      <p:sp>
        <p:nvSpPr>
          <p:cNvPr id="3" name="Text Placeholder 2"/>
          <p:cNvSpPr>
            <a:spLocks noGrp="1"/>
          </p:cNvSpPr>
          <p:nvPr>
            <p:ph type="body" sz="quarter" idx="14" hasCustomPrompt="1"/>
          </p:nvPr>
        </p:nvSpPr>
        <p:spPr bwMode="auto">
          <a:xfrm>
            <a:off x="273050" y="4600825"/>
            <a:ext cx="10640948" cy="1609848"/>
          </a:xfrm>
        </p:spPr>
        <p:txBody>
          <a:bodyPr tIns="109728" bIns="109728">
            <a:noAutofit/>
          </a:bodyPr>
          <a:lstStyle>
            <a:lvl1pPr marL="0" indent="0">
              <a:spcBef>
                <a:spcPts val="0"/>
              </a:spcBef>
              <a:buNone/>
              <a:defRPr sz="3200" spc="-50" baseline="0">
                <a:gradFill>
                  <a:gsLst>
                    <a:gs pos="57576">
                      <a:srgbClr val="FFFFFF"/>
                    </a:gs>
                    <a:gs pos="35000">
                      <a:srgbClr val="FFFFFF"/>
                    </a:gs>
                  </a:gsLst>
                  <a:lin ang="5400000" scaled="0"/>
                </a:gradFill>
              </a:defRPr>
            </a:lvl1pPr>
          </a:lstStyle>
          <a:p>
            <a:pPr lvl="0"/>
            <a:r>
              <a:rPr lang="en-US"/>
              <a:t>Speaker Name</a:t>
            </a:r>
          </a:p>
        </p:txBody>
      </p:sp>
      <p:pic>
        <p:nvPicPr>
          <p:cNvPr id="7" name="Picture 6"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7580" y="6243964"/>
            <a:ext cx="1280160" cy="273038"/>
          </a:xfrm>
          <a:prstGeom prst="rect">
            <a:avLst/>
          </a:prstGeom>
        </p:spPr>
      </p:pic>
      <p:sp>
        <p:nvSpPr>
          <p:cNvPr id="6" name="Rectangle 5"/>
          <p:cNvSpPr/>
          <p:nvPr userDrawn="1"/>
        </p:nvSpPr>
        <p:spPr bwMode="auto">
          <a:xfrm>
            <a:off x="9350240" y="5957239"/>
            <a:ext cx="2781034" cy="731537"/>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defTabSz="913927" fontAlgn="base">
              <a:lnSpc>
                <a:spcPct val="90000"/>
              </a:lnSpc>
              <a:spcBef>
                <a:spcPct val="0"/>
              </a:spcBef>
              <a:spcAft>
                <a:spcPct val="0"/>
              </a:spcAft>
              <a:buFont typeface="Arial" panose="020B0604020202020204" pitchFamily="34" charset="0"/>
              <a:buChar char="•"/>
              <a:defRPr/>
            </a:pPr>
            <a:r>
              <a:rPr lang="en-US" sz="1175" kern="0">
                <a:solidFill>
                  <a:srgbClr val="505050"/>
                </a:solidFill>
                <a:ea typeface="Segoe UI" pitchFamily="34" charset="0"/>
                <a:cs typeface="Segoe UI" pitchFamily="34" charset="0"/>
              </a:rPr>
              <a:t>Place partner logo and/or Microsoft Partner Program logo here </a:t>
            </a:r>
          </a:p>
        </p:txBody>
      </p:sp>
    </p:spTree>
    <p:extLst>
      <p:ext uri="{BB962C8B-B14F-4D97-AF65-F5344CB8AC3E}">
        <p14:creationId xmlns:p14="http://schemas.microsoft.com/office/powerpoint/2010/main" val="382588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825" y="2"/>
            <a:ext cx="6216650" cy="6992587"/>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itle 1"/>
          <p:cNvSpPr>
            <a:spLocks noGrp="1"/>
          </p:cNvSpPr>
          <p:nvPr>
            <p:ph type="title"/>
          </p:nvPr>
        </p:nvSpPr>
        <p:spPr>
          <a:xfrm>
            <a:off x="274639" y="295276"/>
            <a:ext cx="5945186" cy="917575"/>
          </a:xfrm>
        </p:spPr>
        <p:txBody>
          <a:bodyPr/>
          <a:lstStyle/>
          <a:p>
            <a:r>
              <a:rPr lang="en-US"/>
              <a:t>Click to edit Master title style</a:t>
            </a:r>
          </a:p>
        </p:txBody>
      </p:sp>
      <p:sp>
        <p:nvSpPr>
          <p:cNvPr id="6" name="Text Placeholder 5"/>
          <p:cNvSpPr>
            <a:spLocks noGrp="1"/>
          </p:cNvSpPr>
          <p:nvPr>
            <p:ph type="body" sz="quarter" idx="11"/>
          </p:nvPr>
        </p:nvSpPr>
        <p:spPr>
          <a:xfrm>
            <a:off x="274638" y="2049839"/>
            <a:ext cx="5485308" cy="461665"/>
          </a:xfrm>
        </p:spPr>
        <p:txBody>
          <a:bodyPr/>
          <a:lstStyle>
            <a:lvl1pPr marL="0" indent="0">
              <a:spcBef>
                <a:spcPts val="0"/>
              </a:spcBef>
              <a:spcAft>
                <a:spcPts val="1800"/>
              </a:spcAft>
              <a:buNone/>
              <a:defRPr sz="2000" spc="0" baseline="0">
                <a:solidFill>
                  <a:schemeClr val="tx1"/>
                </a:solidFill>
                <a:latin typeface="+mn-lt"/>
              </a:defRPr>
            </a:lvl1pPr>
            <a:lvl2pPr marL="0" indent="0">
              <a:buFontTx/>
              <a:buNone/>
              <a:defRPr sz="1800">
                <a:solidFill>
                  <a:schemeClr val="tx1"/>
                </a:solidFill>
              </a:defRPr>
            </a:lvl2pPr>
            <a:lvl3pPr marL="228600" indent="0">
              <a:buNone/>
              <a:defRPr sz="1600">
                <a:solidFill>
                  <a:schemeClr val="tx1"/>
                </a:solidFill>
              </a:defRPr>
            </a:lvl3pPr>
            <a:lvl4pPr marL="457200" indent="0">
              <a:buNone/>
              <a:defRPr sz="1400">
                <a:solidFill>
                  <a:schemeClr val="tx1"/>
                </a:solidFill>
              </a:defRPr>
            </a:lvl4pPr>
            <a:lvl5pPr marL="685800" indent="0">
              <a:buNone/>
              <a:defRPr sz="14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337150240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61280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5" name="Windows 10"/>
          <p:cNvSpPr>
            <a:spLocks noChangeAspect="1" noEditPoints="1"/>
          </p:cNvSpPr>
          <p:nvPr userDrawn="1"/>
        </p:nvSpPr>
        <p:spPr bwMode="auto">
          <a:xfrm>
            <a:off x="3804501" y="3074729"/>
            <a:ext cx="4522675" cy="84507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
        <p:nvSpPr>
          <p:cNvPr id="4" name="Text Box 3"/>
          <p:cNvSpPr txBox="1">
            <a:spLocks noChangeArrowheads="1"/>
          </p:cNvSpPr>
          <p:nvPr userDrawn="1"/>
        </p:nvSpPr>
        <p:spPr bwMode="blackWhite">
          <a:xfrm>
            <a:off x="312740" y="6026189"/>
            <a:ext cx="11856403" cy="1048662"/>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1800">
                <a:gradFill>
                  <a:gsLst>
                    <a:gs pos="0">
                      <a:srgbClr val="FFFFFF"/>
                    </a:gs>
                    <a:gs pos="100000">
                      <a:srgbClr val="FFFFFF"/>
                    </a:gs>
                  </a:gsLst>
                  <a:lin ang="5400000" scaled="0"/>
                </a:gradFill>
                <a:cs typeface="Segoe UI" pitchFamily="34" charset="0"/>
              </a:rPr>
              <a:t>&lt;Insert partner legal language and disclaimers here&gt;</a:t>
            </a:r>
          </a:p>
          <a:p>
            <a:pPr defTabSz="932111" eaLnBrk="0" hangingPunct="0"/>
            <a:r>
              <a:rPr lang="en-US" sz="1199">
                <a:gradFill>
                  <a:gsLst>
                    <a:gs pos="0">
                      <a:srgbClr val="FFFFFF"/>
                    </a:gs>
                    <a:gs pos="100000">
                      <a:srgbClr val="FFFFFF"/>
                    </a:gs>
                  </a:gsLst>
                  <a:lin ang="5400000" scaled="0"/>
                </a:gradFill>
                <a:cs typeface="Segoe UI" pitchFamily="34" charset="0"/>
              </a:rPr>
              <a:t>Any offers contained herein are brought to you by [Partner].</a:t>
            </a:r>
          </a:p>
          <a:p>
            <a:pPr defTabSz="932111" eaLnBrk="0" hangingPunct="0"/>
            <a:endParaRPr lang="en-US" sz="180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997590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481796"/>
            <a:ext cx="11889564" cy="917575"/>
          </a:xfrm>
        </p:spPr>
        <p:txBody>
          <a:bodyPr/>
          <a:lstStyle>
            <a:lvl1pPr marL="0" algn="l" defTabSz="951028" rtl="0" eaLnBrk="1" fontAlgn="base" latinLnBrk="0" hangingPunct="1">
              <a:lnSpc>
                <a:spcPct val="90000"/>
              </a:lnSpc>
              <a:spcBef>
                <a:spcPct val="0"/>
              </a:spcBef>
              <a:spcAft>
                <a:spcPct val="0"/>
              </a:spcAft>
              <a:buNone/>
              <a:defRPr lang="en-US" sz="5507" kern="1200" dirty="0">
                <a:gradFill>
                  <a:gsLst>
                    <a:gs pos="0">
                      <a:srgbClr val="FFFFFF"/>
                    </a:gs>
                    <a:gs pos="100000">
                      <a:srgbClr val="FFFFFF"/>
                    </a:gs>
                  </a:gsLst>
                  <a:lin ang="5400000" scaled="0"/>
                </a:gradFill>
                <a:latin typeface="Segoe UI Light"/>
                <a:ea typeface="+mn-ea"/>
                <a:cs typeface="+mn-cs"/>
              </a:defRPr>
            </a:lvl1pPr>
          </a:lstStyle>
          <a:p>
            <a:r>
              <a:rPr lang="en-US"/>
              <a:t>Click to edit Master title style</a:t>
            </a:r>
          </a:p>
        </p:txBody>
      </p:sp>
    </p:spTree>
    <p:extLst>
      <p:ext uri="{BB962C8B-B14F-4D97-AF65-F5344CB8AC3E}">
        <p14:creationId xmlns:p14="http://schemas.microsoft.com/office/powerpoint/2010/main" val="95086879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620" y="2"/>
            <a:ext cx="12439715" cy="6994525"/>
          </a:xfrm>
          <a:prstGeom prst="rect">
            <a:avLst/>
          </a:prstGeom>
        </p:spPr>
      </p:pic>
    </p:spTree>
    <p:extLst>
      <p:ext uri="{BB962C8B-B14F-4D97-AF65-F5344CB8AC3E}">
        <p14:creationId xmlns:p14="http://schemas.microsoft.com/office/powerpoint/2010/main" val="31998986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14919668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Follow Us">
    <p:spTree>
      <p:nvGrpSpPr>
        <p:cNvPr id="1" name=""/>
        <p:cNvGrpSpPr/>
        <p:nvPr/>
      </p:nvGrpSpPr>
      <p:grpSpPr>
        <a:xfrm>
          <a:off x="0" y="0"/>
          <a:ext cx="0" cy="0"/>
          <a:chOff x="0" y="0"/>
          <a:chExt cx="0" cy="0"/>
        </a:xfrm>
      </p:grpSpPr>
      <p:sp>
        <p:nvSpPr>
          <p:cNvPr id="4" name="TextBox 3"/>
          <p:cNvSpPr txBox="1"/>
          <p:nvPr userDrawn="1"/>
        </p:nvSpPr>
        <p:spPr>
          <a:xfrm>
            <a:off x="127902" y="291416"/>
            <a:ext cx="10944335" cy="855719"/>
          </a:xfrm>
          <a:prstGeom prst="rect">
            <a:avLst/>
          </a:prstGeom>
          <a:noFill/>
          <a:effectLst/>
        </p:spPr>
        <p:txBody>
          <a:bodyPr vert="horz" wrap="square" lIns="93260" tIns="0" rIns="93260" bIns="0" rtlCol="0" anchor="ctr" anchorCtr="0">
            <a:normAutofit/>
            <a:scene3d>
              <a:camera prst="orthographicFront"/>
              <a:lightRig rig="threePt" dir="t">
                <a:rot lat="0" lon="0" rev="4800000"/>
              </a:lightRig>
            </a:scene3d>
            <a:sp3d prstMaterial="matte">
              <a:bevelT w="50800" h="10160"/>
            </a:sp3d>
          </a:bodyPr>
          <a:lstStyle/>
          <a:p>
            <a:pPr marL="0" marR="0" indent="0" algn="l" defTabSz="932597" rtl="0" eaLnBrk="1" fontAlgn="auto" latinLnBrk="0" hangingPunct="1">
              <a:lnSpc>
                <a:spcPct val="100000"/>
              </a:lnSpc>
              <a:spcBef>
                <a:spcPct val="0"/>
              </a:spcBef>
              <a:spcAft>
                <a:spcPts val="0"/>
              </a:spcAft>
              <a:buClrTx/>
              <a:buSzTx/>
              <a:buFontTx/>
              <a:buNone/>
              <a:tabLst/>
            </a:pPr>
            <a:r>
              <a:rPr kumimoji="0" lang="en-US" sz="4794" b="0" i="0" u="none" strike="noStrike" kern="1200" cap="none" spc="0" normalizeH="0" baseline="0" noProof="0">
                <a:ln w="11430"/>
                <a:solidFill>
                  <a:srgbClr val="002F3D"/>
                </a:solidFill>
                <a:effectLst/>
                <a:uLnTx/>
                <a:uFillTx/>
                <a:latin typeface="+mj-lt"/>
                <a:ea typeface="+mj-ea"/>
                <a:cs typeface="Calibri"/>
              </a:rPr>
              <a:t>About Me</a:t>
            </a:r>
            <a:endParaRPr kumimoji="0" lang="it-IT" sz="4794" b="0" i="0" u="none" strike="noStrike" kern="1200" cap="none" spc="0" normalizeH="0" baseline="0" noProof="0">
              <a:ln w="11430"/>
              <a:solidFill>
                <a:srgbClr val="002F3D"/>
              </a:solidFill>
              <a:effectLst/>
              <a:uLnTx/>
              <a:uFillTx/>
              <a:latin typeface="+mj-lt"/>
              <a:ea typeface="+mj-ea"/>
              <a:cs typeface="Calibri"/>
            </a:endParaRPr>
          </a:p>
        </p:txBody>
      </p:sp>
      <p:sp>
        <p:nvSpPr>
          <p:cNvPr id="5" name="Text Placeholder 4"/>
          <p:cNvSpPr>
            <a:spLocks noGrp="1"/>
          </p:cNvSpPr>
          <p:nvPr>
            <p:ph type="body" sz="quarter" idx="10"/>
          </p:nvPr>
        </p:nvSpPr>
        <p:spPr>
          <a:xfrm>
            <a:off x="121451" y="1220577"/>
            <a:ext cx="12193575" cy="5655755"/>
          </a:xfrm>
          <a:prstGeom prst="rect">
            <a:avLst/>
          </a:prstGeom>
        </p:spPr>
        <p:txBody>
          <a:bodyPr>
            <a:normAutofit/>
          </a:bodyPr>
          <a:lstStyle>
            <a:lvl1pPr>
              <a:defRPr kumimoji="0" lang="en-US" sz="4080" b="0" i="0" u="none" strike="noStrike" kern="1200" cap="none" spc="0" normalizeH="0" baseline="0" dirty="0" smtClean="0">
                <a:ln w="11430"/>
                <a:solidFill>
                  <a:srgbClr val="259DDA"/>
                </a:solidFill>
                <a:effectLst/>
                <a:uLnTx/>
                <a:uFillTx/>
                <a:latin typeface="+mj-lt"/>
                <a:ea typeface="+mj-ea"/>
                <a:cs typeface="Calibri"/>
              </a:defRPr>
            </a:lvl1pPr>
            <a:lvl2pPr>
              <a:defRPr kumimoji="0" lang="en-US" sz="3672" b="0" i="0" u="none" strike="noStrike" kern="1200" cap="none" spc="0" normalizeH="0" baseline="0" dirty="0" smtClean="0">
                <a:ln w="11430"/>
                <a:solidFill>
                  <a:srgbClr val="259DDA"/>
                </a:solidFill>
                <a:effectLst/>
                <a:uLnTx/>
                <a:uFillTx/>
                <a:latin typeface="+mj-lt"/>
                <a:ea typeface="+mj-ea"/>
                <a:cs typeface="Calibri"/>
              </a:defRPr>
            </a:lvl2pPr>
            <a:lvl3pPr>
              <a:defRPr kumimoji="0" lang="en-US" sz="3264" b="0" i="0" u="none" strike="noStrike" kern="1200" cap="none" spc="0" normalizeH="0" baseline="0" dirty="0" smtClean="0">
                <a:ln w="11430"/>
                <a:solidFill>
                  <a:srgbClr val="259DDA"/>
                </a:solidFill>
                <a:effectLst/>
                <a:uLnTx/>
                <a:uFillTx/>
                <a:latin typeface="+mj-lt"/>
                <a:ea typeface="+mj-ea"/>
                <a:cs typeface="Calibri"/>
              </a:defRPr>
            </a:lvl3pPr>
            <a:lvl4pPr>
              <a:defRPr kumimoji="0" lang="en-US" sz="2856" b="0" i="0" u="none" strike="noStrike" kern="1200" cap="none" spc="0" normalizeH="0" baseline="0" dirty="0" smtClean="0">
                <a:ln w="11430"/>
                <a:solidFill>
                  <a:srgbClr val="259DDA"/>
                </a:solidFill>
                <a:effectLst/>
                <a:uLnTx/>
                <a:uFillTx/>
                <a:latin typeface="+mj-lt"/>
                <a:ea typeface="+mj-ea"/>
                <a:cs typeface="Calibri"/>
              </a:defRPr>
            </a:lvl4pPr>
            <a:lvl5pPr>
              <a:defRPr kumimoji="0" lang="it-IT" sz="2448" b="0" i="0" u="none" strike="noStrike" kern="1200" cap="none" spc="0" normalizeH="0" baseline="0" dirty="0">
                <a:ln w="11430"/>
                <a:solidFill>
                  <a:srgbClr val="259DDA"/>
                </a:solidFill>
                <a:effectLst/>
                <a:uLnTx/>
                <a:uFillTx/>
                <a:latin typeface="+mj-lt"/>
                <a:ea typeface="+mj-ea"/>
                <a:cs typeface="Calibri"/>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extLst>
      <p:ext uri="{BB962C8B-B14F-4D97-AF65-F5344CB8AC3E}">
        <p14:creationId xmlns:p14="http://schemas.microsoft.com/office/powerpoint/2010/main" val="76550188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Walkin No tile 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flipH="1">
            <a:off x="2709264" y="-2732685"/>
            <a:ext cx="6994527" cy="12459899"/>
          </a:xfrm>
          <a:prstGeom prst="rect">
            <a:avLst/>
          </a:prstGeom>
        </p:spPr>
      </p:pic>
      <p:sp>
        <p:nvSpPr>
          <p:cNvPr id="1214" name="Rectangle 1213"/>
          <p:cNvSpPr/>
          <p:nvPr userDrawn="1"/>
        </p:nvSpPr>
        <p:spPr bwMode="auto">
          <a:xfrm>
            <a:off x="-35580" y="-1"/>
            <a:ext cx="12472057" cy="6994525"/>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7580" y="479425"/>
            <a:ext cx="1280160" cy="274492"/>
          </a:xfrm>
          <a:prstGeom prst="rect">
            <a:avLst/>
          </a:prstGeom>
        </p:spPr>
      </p:pic>
      <p:grpSp>
        <p:nvGrpSpPr>
          <p:cNvPr id="6" name="Group 5"/>
          <p:cNvGrpSpPr/>
          <p:nvPr userDrawn="1"/>
        </p:nvGrpSpPr>
        <p:grpSpPr>
          <a:xfrm>
            <a:off x="5761038" y="479425"/>
            <a:ext cx="6218237" cy="2368229"/>
            <a:chOff x="5761038" y="479425"/>
            <a:chExt cx="6218237" cy="2368229"/>
          </a:xfrm>
        </p:grpSpPr>
        <p:pic>
          <p:nvPicPr>
            <p:cNvPr id="10" name="Picture 9"/>
            <p:cNvPicPr>
              <a:picLocks noChangeAspect="1"/>
            </p:cNvPicPr>
            <p:nvPr userDrawn="1"/>
          </p:nvPicPr>
          <p:blipFill rotWithShape="1">
            <a:blip r:embed="rId4"/>
            <a:srcRect b="26208"/>
            <a:stretch/>
          </p:blipFill>
          <p:spPr>
            <a:xfrm>
              <a:off x="5761038" y="479425"/>
              <a:ext cx="6218237" cy="1554813"/>
            </a:xfrm>
            <a:prstGeom prst="rect">
              <a:avLst/>
            </a:prstGeom>
          </p:spPr>
        </p:pic>
        <p:sp>
          <p:nvSpPr>
            <p:cNvPr id="11" name="TextBox 10"/>
            <p:cNvSpPr txBox="1"/>
            <p:nvPr userDrawn="1"/>
          </p:nvSpPr>
          <p:spPr>
            <a:xfrm>
              <a:off x="7290055" y="1942791"/>
              <a:ext cx="3945402" cy="9048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150" normalizeH="0" baseline="0" noProof="0">
                  <a:ln>
                    <a:noFill/>
                  </a:ln>
                  <a:gradFill>
                    <a:gsLst>
                      <a:gs pos="14634">
                        <a:srgbClr val="0078D7"/>
                      </a:gs>
                      <a:gs pos="53000">
                        <a:srgbClr val="0078D7"/>
                      </a:gs>
                    </a:gsLst>
                    <a:lin ang="5400000" scaled="0"/>
                  </a:gradFill>
                  <a:effectLst/>
                  <a:uLnTx/>
                  <a:uFillTx/>
                  <a:latin typeface="Segoe UI"/>
                  <a:ea typeface="+mn-ea"/>
                  <a:cs typeface="+mn-cs"/>
                </a:rPr>
                <a:t>Shenzhen 2015</a:t>
              </a:r>
            </a:p>
          </p:txBody>
        </p:sp>
      </p:grpSp>
    </p:spTree>
    <p:extLst>
      <p:ext uri="{BB962C8B-B14F-4D97-AF65-F5344CB8AC3E}">
        <p14:creationId xmlns:p14="http://schemas.microsoft.com/office/powerpoint/2010/main" val="280488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flipH="1">
            <a:off x="2709264" y="-2732685"/>
            <a:ext cx="6994527" cy="12459899"/>
          </a:xfrm>
          <a:prstGeom prst="rect">
            <a:avLst/>
          </a:prstGeom>
        </p:spPr>
      </p:pic>
      <p:sp>
        <p:nvSpPr>
          <p:cNvPr id="8" name="Rectangle 7"/>
          <p:cNvSpPr/>
          <p:nvPr userDrawn="1"/>
        </p:nvSpPr>
        <p:spPr bwMode="auto">
          <a:xfrm>
            <a:off x="-35580" y="-45245"/>
            <a:ext cx="12519853" cy="7039770"/>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0" name="Picture 9"/>
          <p:cNvPicPr>
            <a:picLocks noChangeAspect="1"/>
          </p:cNvPicPr>
          <p:nvPr userDrawn="1"/>
        </p:nvPicPr>
        <p:blipFill>
          <a:blip r:embed="rId3"/>
          <a:stretch>
            <a:fillRect/>
          </a:stretch>
        </p:blipFill>
        <p:spPr>
          <a:xfrm>
            <a:off x="457580" y="479425"/>
            <a:ext cx="1280160" cy="274492"/>
          </a:xfrm>
          <a:prstGeom prst="rect">
            <a:avLst/>
          </a:prstGeom>
        </p:spPr>
      </p:pic>
      <p:sp>
        <p:nvSpPr>
          <p:cNvPr id="2" name="Rectangle 1"/>
          <p:cNvSpPr/>
          <p:nvPr userDrawn="1"/>
        </p:nvSpPr>
        <p:spPr bwMode="auto">
          <a:xfrm>
            <a:off x="5761038" y="1211263"/>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5761102" y="12112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759450" y="30465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4202442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
                                        </p:tgtEl>
                                      </p:cBhvr>
                                      <p:by x="0" y="100000"/>
                                    </p:animScale>
                                  </p:childTnLst>
                                </p:cTn>
                              </p:par>
                              <p:par>
                                <p:cTn id="9" presetID="42" presetClass="path" presetSubtype="0" decel="100000" fill="hold" grpId="0" nodeType="withEffect">
                                  <p:stCondLst>
                                    <p:cond delay="500"/>
                                  </p:stCondLst>
                                  <p:childTnLst>
                                    <p:animMotion origin="layout" path="M 0.25734 0.00045 L -5.97396E-7 -4.5892E-6 " pathEditMode="relative" rAng="0" ptsTypes="AA">
                                      <p:cBhvr>
                                        <p:cTn id="10" dur="500" fill="hold"/>
                                        <p:tgtEl>
                                          <p:spTgt spid="2"/>
                                        </p:tgtEl>
                                        <p:attrNameLst>
                                          <p:attrName>ppt_x</p:attrName>
                                          <p:attrName>ppt_y</p:attrName>
                                        </p:attrNameLst>
                                      </p:cBhvr>
                                      <p:rCtr x="-12497" y="-45"/>
                                    </p:animMotion>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9" grpId="0"/>
      <p:bldP spid="3" grpId="0" build="p">
        <p:tmplLst>
          <p:tmpl lvl="1">
            <p:tnLst>
              <p:par>
                <p:cTn presetID="10" presetClass="entr" presetSubtype="0" fill="hold" nodeType="withEffect">
                  <p:stCondLst>
                    <p:cond delay="1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96029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35203"/>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8"/>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6194257"/>
            <a:ext cx="1463409" cy="320845"/>
          </a:xfrm>
          <a:prstGeom prst="rect">
            <a:avLst/>
          </a:prstGeom>
        </p:spPr>
      </p:pic>
    </p:spTree>
    <p:extLst>
      <p:ext uri="{BB962C8B-B14F-4D97-AF65-F5344CB8AC3E}">
        <p14:creationId xmlns:p14="http://schemas.microsoft.com/office/powerpoint/2010/main" val="2314344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1988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097574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31281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983026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300523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866276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78369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061408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304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38328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sz="4400" dirty="0"/>
            </a:lvl1pPr>
          </a:lstStyle>
          <a:p>
            <a:pPr lvl="0"/>
            <a:r>
              <a:rPr lang="en-US"/>
              <a:t>Click to edit Master title style</a:t>
            </a:r>
          </a:p>
        </p:txBody>
      </p:sp>
    </p:spTree>
    <p:extLst>
      <p:ext uri="{BB962C8B-B14F-4D97-AF65-F5344CB8AC3E}">
        <p14:creationId xmlns:p14="http://schemas.microsoft.com/office/powerpoint/2010/main" val="156800731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177745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44516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75605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64757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30194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2095607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45785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030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4499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162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825" y="2"/>
            <a:ext cx="6216650" cy="6992587"/>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itle 1"/>
          <p:cNvSpPr>
            <a:spLocks noGrp="1"/>
          </p:cNvSpPr>
          <p:nvPr>
            <p:ph type="title"/>
          </p:nvPr>
        </p:nvSpPr>
        <p:spPr>
          <a:xfrm>
            <a:off x="274639" y="295276"/>
            <a:ext cx="5945186" cy="917575"/>
          </a:xfrm>
        </p:spPr>
        <p:txBody>
          <a:bodyPr/>
          <a:lstStyle/>
          <a:p>
            <a:r>
              <a:rPr lang="en-US"/>
              <a:t>Click to edit Master title style</a:t>
            </a:r>
          </a:p>
        </p:txBody>
      </p:sp>
      <p:sp>
        <p:nvSpPr>
          <p:cNvPr id="6" name="Text Placeholder 5"/>
          <p:cNvSpPr>
            <a:spLocks noGrp="1"/>
          </p:cNvSpPr>
          <p:nvPr>
            <p:ph type="body" sz="quarter" idx="11"/>
          </p:nvPr>
        </p:nvSpPr>
        <p:spPr>
          <a:xfrm>
            <a:off x="274638" y="2049839"/>
            <a:ext cx="5485308" cy="461665"/>
          </a:xfrm>
        </p:spPr>
        <p:txBody>
          <a:bodyPr/>
          <a:lstStyle>
            <a:lvl1pPr marL="0" indent="0">
              <a:spcBef>
                <a:spcPts val="0"/>
              </a:spcBef>
              <a:spcAft>
                <a:spcPts val="1800"/>
              </a:spcAft>
              <a:buNone/>
              <a:defRPr sz="2000" spc="0" baseline="0">
                <a:solidFill>
                  <a:schemeClr val="tx1"/>
                </a:solidFill>
                <a:latin typeface="+mn-lt"/>
              </a:defRPr>
            </a:lvl1pPr>
            <a:lvl2pPr marL="0" indent="0">
              <a:buFontTx/>
              <a:buNone/>
              <a:defRPr sz="1800">
                <a:solidFill>
                  <a:schemeClr val="tx1"/>
                </a:solidFill>
              </a:defRPr>
            </a:lvl2pPr>
            <a:lvl3pPr marL="228600" indent="0">
              <a:buNone/>
              <a:defRPr sz="1600">
                <a:solidFill>
                  <a:schemeClr val="tx1"/>
                </a:solidFill>
              </a:defRPr>
            </a:lvl3pPr>
            <a:lvl4pPr marL="457200" indent="0">
              <a:buNone/>
              <a:defRPr sz="1400">
                <a:solidFill>
                  <a:schemeClr val="tx1"/>
                </a:solidFill>
              </a:defRPr>
            </a:lvl4pPr>
            <a:lvl5pPr marL="685800" indent="0">
              <a:buNone/>
              <a:defRPr sz="14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365136699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362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9469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369701909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1548795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578478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3239" y="6528223"/>
            <a:ext cx="12433236" cy="466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6" y="6460416"/>
            <a:ext cx="12433236" cy="65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19283" y="774061"/>
            <a:ext cx="10260092" cy="3637153"/>
          </a:xfrm>
        </p:spPr>
        <p:txBody>
          <a:bodyPr anchor="b">
            <a:normAutofit/>
          </a:bodyPr>
          <a:lstStyle>
            <a:lvl1pPr algn="l">
              <a:lnSpc>
                <a:spcPct val="85000"/>
              </a:lnSpc>
              <a:defRPr sz="8159" spc="-51"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22109" y="4544320"/>
            <a:ext cx="10260092" cy="1165754"/>
          </a:xfrm>
        </p:spPr>
        <p:txBody>
          <a:bodyPr lIns="91440" rIns="91440">
            <a:normAutofit/>
          </a:bodyPr>
          <a:lstStyle>
            <a:lvl1pPr marL="0" indent="0" algn="l">
              <a:buNone/>
              <a:defRPr sz="2448" cap="all" spc="204" baseline="0">
                <a:solidFill>
                  <a:schemeClr val="tx2"/>
                </a:solidFill>
                <a:latin typeface="+mj-lt"/>
              </a:defRPr>
            </a:lvl1pPr>
            <a:lvl2pPr marL="466298" indent="0" algn="ctr">
              <a:buNone/>
              <a:defRPr sz="2448"/>
            </a:lvl2pPr>
            <a:lvl3pPr marL="932597" indent="0" algn="ctr">
              <a:buNone/>
              <a:defRPr sz="2448"/>
            </a:lvl3pPr>
            <a:lvl4pPr marL="1398895" indent="0" algn="ctr">
              <a:buNone/>
              <a:defRPr sz="2040"/>
            </a:lvl4pPr>
            <a:lvl5pPr marL="1865193" indent="0" algn="ctr">
              <a:buNone/>
              <a:defRPr sz="2040"/>
            </a:lvl5pPr>
            <a:lvl6pPr marL="2331491" indent="0" algn="ctr">
              <a:buNone/>
              <a:defRPr sz="2040"/>
            </a:lvl6pPr>
            <a:lvl7pPr marL="2797790" indent="0" algn="ctr">
              <a:buNone/>
              <a:defRPr sz="2040"/>
            </a:lvl7pPr>
            <a:lvl8pPr marL="3264088" indent="0" algn="ctr">
              <a:buNone/>
              <a:defRPr sz="2040"/>
            </a:lvl8pPr>
            <a:lvl9pPr marL="3730386" indent="0" algn="ctr">
              <a:buNone/>
              <a:defRPr sz="2040"/>
            </a:lvl9pPr>
          </a:lstStyle>
          <a:p>
            <a:r>
              <a:rPr lang="en-US"/>
              <a:t>Click to edit Master subtitle style</a:t>
            </a:r>
          </a:p>
        </p:txBody>
      </p:sp>
      <p:sp>
        <p:nvSpPr>
          <p:cNvPr id="4" name="Date Placeholder 3"/>
          <p:cNvSpPr>
            <a:spLocks noGrp="1"/>
          </p:cNvSpPr>
          <p:nvPr>
            <p:ph type="dt" sz="half" idx="10"/>
          </p:nvPr>
        </p:nvSpPr>
        <p:spPr>
          <a:xfrm>
            <a:off x="1119283" y="6588383"/>
            <a:ext cx="2521845" cy="372394"/>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B93F4D69-6866-443E-A489-48AA07AB841D}" type="datetimeFigureOut">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12/5/22</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3760101" y="6588383"/>
            <a:ext cx="4919511" cy="372394"/>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10098983" y="6588383"/>
            <a:ext cx="1338334" cy="372394"/>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D6C1D2CD-2973-4397-A778-67DB634F698C}" type="slidenum">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9" name="Straight Connector 8"/>
          <p:cNvCxnSpPr/>
          <p:nvPr/>
        </p:nvCxnSpPr>
        <p:spPr>
          <a:xfrm>
            <a:off x="1231874" y="4429866"/>
            <a:ext cx="1007354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05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66834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5" name="Windows 10"/>
          <p:cNvSpPr>
            <a:spLocks noChangeAspect="1" noEditPoints="1"/>
          </p:cNvSpPr>
          <p:nvPr userDrawn="1"/>
        </p:nvSpPr>
        <p:spPr bwMode="auto">
          <a:xfrm>
            <a:off x="3804501" y="3074729"/>
            <a:ext cx="4522675" cy="84507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
        <p:nvSpPr>
          <p:cNvPr id="4" name="Text Box 3"/>
          <p:cNvSpPr txBox="1">
            <a:spLocks noChangeArrowheads="1"/>
          </p:cNvSpPr>
          <p:nvPr userDrawn="1"/>
        </p:nvSpPr>
        <p:spPr bwMode="blackWhite">
          <a:xfrm>
            <a:off x="312740" y="6026189"/>
            <a:ext cx="11856403" cy="1048662"/>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1800">
                <a:gradFill>
                  <a:gsLst>
                    <a:gs pos="0">
                      <a:srgbClr val="FFFFFF"/>
                    </a:gs>
                    <a:gs pos="100000">
                      <a:srgbClr val="FFFFFF"/>
                    </a:gs>
                  </a:gsLst>
                  <a:lin ang="5400000" scaled="0"/>
                </a:gradFill>
                <a:cs typeface="Segoe UI" pitchFamily="34" charset="0"/>
              </a:rPr>
              <a:t>&lt;Insert partner legal language and disclaimers here&gt;</a:t>
            </a:r>
          </a:p>
          <a:p>
            <a:pPr defTabSz="932111" eaLnBrk="0" hangingPunct="0"/>
            <a:r>
              <a:rPr lang="en-US" sz="1199">
                <a:gradFill>
                  <a:gsLst>
                    <a:gs pos="0">
                      <a:srgbClr val="FFFFFF"/>
                    </a:gs>
                    <a:gs pos="100000">
                      <a:srgbClr val="FFFFFF"/>
                    </a:gs>
                  </a:gsLst>
                  <a:lin ang="5400000" scaled="0"/>
                </a:gradFill>
                <a:cs typeface="Segoe UI" pitchFamily="34" charset="0"/>
              </a:rPr>
              <a:t>Any offers contained herein are brought to you by [Partner].</a:t>
            </a:r>
          </a:p>
          <a:p>
            <a:pPr defTabSz="932111" eaLnBrk="0" hangingPunct="0"/>
            <a:endParaRPr lang="en-US" sz="180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291810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4" name="Rectangle 3"/>
          <p:cNvSpPr/>
          <p:nvPr userDrawn="1"/>
        </p:nvSpPr>
        <p:spPr bwMode="auto">
          <a:xfrm>
            <a:off x="9246283" y="5948792"/>
            <a:ext cx="2836800" cy="74610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defTabSz="932114" fontAlgn="base">
              <a:lnSpc>
                <a:spcPct val="90000"/>
              </a:lnSpc>
              <a:spcBef>
                <a:spcPct val="0"/>
              </a:spcBef>
              <a:spcAft>
                <a:spcPct val="0"/>
              </a:spcAft>
              <a:buFont typeface="Arial" panose="020B0604020202020204" pitchFamily="34" charset="0"/>
              <a:buChar char="•"/>
              <a:defRPr/>
            </a:pPr>
            <a:r>
              <a:rPr lang="en-US" sz="1198" kern="0">
                <a:solidFill>
                  <a:srgbClr val="505050"/>
                </a:solidFill>
                <a:ea typeface="Segoe UI" pitchFamily="34" charset="0"/>
                <a:cs typeface="Segoe UI" pitchFamily="34" charset="0"/>
              </a:rPr>
              <a:t>Place partner logo and/or Microsoft Partner Program logo here </a:t>
            </a:r>
          </a:p>
        </p:txBody>
      </p:sp>
      <p:sp>
        <p:nvSpPr>
          <p:cNvPr id="5" name="Text Box 3"/>
          <p:cNvSpPr txBox="1">
            <a:spLocks noChangeArrowheads="1"/>
          </p:cNvSpPr>
          <p:nvPr userDrawn="1"/>
        </p:nvSpPr>
        <p:spPr bwMode="blackWhite">
          <a:xfrm>
            <a:off x="312740" y="6026189"/>
            <a:ext cx="11856403" cy="1048662"/>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1800">
                <a:gradFill>
                  <a:gsLst>
                    <a:gs pos="0">
                      <a:srgbClr val="FFFFFF"/>
                    </a:gs>
                    <a:gs pos="100000">
                      <a:srgbClr val="FFFFFF"/>
                    </a:gs>
                  </a:gsLst>
                  <a:lin ang="5400000" scaled="0"/>
                </a:gradFill>
                <a:cs typeface="Segoe UI" pitchFamily="34" charset="0"/>
              </a:rPr>
              <a:t>&lt;Insert partner legal language and disclaimers here&gt;</a:t>
            </a:r>
          </a:p>
          <a:p>
            <a:pPr defTabSz="932111" eaLnBrk="0" hangingPunct="0"/>
            <a:r>
              <a:rPr lang="en-US" sz="1199">
                <a:gradFill>
                  <a:gsLst>
                    <a:gs pos="0">
                      <a:srgbClr val="FFFFFF"/>
                    </a:gs>
                    <a:gs pos="100000">
                      <a:srgbClr val="FFFFFF"/>
                    </a:gs>
                  </a:gsLst>
                  <a:lin ang="5400000" scaled="0"/>
                </a:gradFill>
                <a:cs typeface="Segoe UI" pitchFamily="34" charset="0"/>
              </a:rPr>
              <a:t>Any offers contained herein are brought to you by [Partner].</a:t>
            </a:r>
          </a:p>
          <a:p>
            <a:pPr defTabSz="932111" eaLnBrk="0" hangingPunct="0"/>
            <a:endParaRPr lang="en-US" sz="1800">
              <a:gradFill>
                <a:gsLst>
                  <a:gs pos="0">
                    <a:srgbClr val="FFFFFF"/>
                  </a:gs>
                  <a:gs pos="100000">
                    <a:srgbClr val="FFFFFF"/>
                  </a:gs>
                </a:gsLst>
                <a:lin ang="5400000" scaled="0"/>
              </a:gradFill>
              <a:cs typeface="Segoe UI" pitchFamily="34" charset="0"/>
            </a:endParaRPr>
          </a:p>
        </p:txBody>
      </p:sp>
      <p:sp>
        <p:nvSpPr>
          <p:cNvPr id="6" name="Windows 10"/>
          <p:cNvSpPr>
            <a:spLocks noChangeAspect="1" noEditPoints="1"/>
          </p:cNvSpPr>
          <p:nvPr userDrawn="1"/>
        </p:nvSpPr>
        <p:spPr bwMode="auto">
          <a:xfrm>
            <a:off x="3804501" y="3074729"/>
            <a:ext cx="4522675" cy="84507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Tree>
    <p:extLst>
      <p:ext uri="{BB962C8B-B14F-4D97-AF65-F5344CB8AC3E}">
        <p14:creationId xmlns:p14="http://schemas.microsoft.com/office/powerpoint/2010/main" val="10579036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582863"/>
            <a:ext cx="6402388" cy="1828800"/>
          </a:xfrm>
          <a:noFill/>
        </p:spPr>
        <p:txBody>
          <a:bodyPr lIns="146304" tIns="91440" rIns="146304" bIns="91440" anchor="t" anchorCtr="0"/>
          <a:lstStyle>
            <a:lvl1pPr>
              <a:defRPr sz="5399" spc="-100" baseline="0">
                <a:gradFill>
                  <a:gsLst>
                    <a:gs pos="76768">
                      <a:srgbClr val="FFFFFF"/>
                    </a:gs>
                    <a:gs pos="53000">
                      <a:srgbClr val="FFFFFF"/>
                    </a:gs>
                  </a:gsLst>
                  <a:lin ang="5400000" scaled="0"/>
                </a:gradFill>
                <a:latin typeface="Segoe UI Semibold" panose="020B0702040204020203" pitchFamily="34" charset="0"/>
                <a:cs typeface="Segoe UI Semibold" panose="020B0702040204020203" pitchFamily="34" charset="0"/>
              </a:defRPr>
            </a:lvl1pPr>
          </a:lstStyle>
          <a:p>
            <a:r>
              <a:rPr lang="en-US"/>
              <a:t>Presentation title</a:t>
            </a:r>
          </a:p>
        </p:txBody>
      </p:sp>
      <p:sp>
        <p:nvSpPr>
          <p:cNvPr id="3" name="Text Placeholder 2"/>
          <p:cNvSpPr>
            <a:spLocks noGrp="1"/>
          </p:cNvSpPr>
          <p:nvPr>
            <p:ph type="body" sz="quarter" idx="14" hasCustomPrompt="1"/>
          </p:nvPr>
        </p:nvSpPr>
        <p:spPr bwMode="auto">
          <a:xfrm>
            <a:off x="273050" y="4411644"/>
            <a:ext cx="6402388" cy="1219205"/>
          </a:xfrm>
        </p:spPr>
        <p:txBody>
          <a:bodyPr tIns="109728" bIns="109728">
            <a:noAutofit/>
          </a:bodyPr>
          <a:lstStyle>
            <a:lvl1pPr marL="0" indent="0">
              <a:spcBef>
                <a:spcPts val="0"/>
              </a:spcBef>
              <a:buNone/>
              <a:defRPr sz="3199" spc="-50" baseline="0">
                <a:gradFill>
                  <a:gsLst>
                    <a:gs pos="76768">
                      <a:srgbClr val="FFFFFF"/>
                    </a:gs>
                    <a:gs pos="53000">
                      <a:srgbClr val="FFFFFF"/>
                    </a:gs>
                  </a:gsLst>
                  <a:lin ang="5400000" scaled="0"/>
                </a:gradFill>
                <a:latin typeface="+mn-lt"/>
              </a:defRPr>
            </a:lvl1pPr>
          </a:lstStyle>
          <a:p>
            <a:pPr lvl="0"/>
            <a:r>
              <a:rPr lang="en-US"/>
              <a:t>Speaker Name</a:t>
            </a:r>
          </a:p>
        </p:txBody>
      </p:sp>
      <p:sp>
        <p:nvSpPr>
          <p:cNvPr id="8" name="Windows 10"/>
          <p:cNvSpPr>
            <a:spLocks noChangeAspect="1" noEditPoints="1"/>
          </p:cNvSpPr>
          <p:nvPr userDrawn="1"/>
        </p:nvSpPr>
        <p:spPr bwMode="auto">
          <a:xfrm>
            <a:off x="502172" y="845527"/>
            <a:ext cx="3914969" cy="73152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
        <p:nvSpPr>
          <p:cNvPr id="6" name="Rectangle 5"/>
          <p:cNvSpPr/>
          <p:nvPr userDrawn="1"/>
        </p:nvSpPr>
        <p:spPr bwMode="auto">
          <a:xfrm>
            <a:off x="273050" y="5867392"/>
            <a:ext cx="2836800" cy="74610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defTabSz="932114" fontAlgn="base">
              <a:lnSpc>
                <a:spcPct val="90000"/>
              </a:lnSpc>
              <a:spcBef>
                <a:spcPct val="0"/>
              </a:spcBef>
              <a:spcAft>
                <a:spcPct val="0"/>
              </a:spcAft>
              <a:buFont typeface="Arial" panose="020B0604020202020204" pitchFamily="34" charset="0"/>
              <a:buChar char="•"/>
              <a:defRPr/>
            </a:pPr>
            <a:r>
              <a:rPr lang="en-US" sz="1198" kern="0">
                <a:solidFill>
                  <a:srgbClr val="505050"/>
                </a:solidFill>
                <a:ea typeface="Segoe UI" pitchFamily="34" charset="0"/>
                <a:cs typeface="Segoe UI" pitchFamily="34" charset="0"/>
              </a:rPr>
              <a:t>Place partner logo and/or Microsoft Partner Program logo here </a:t>
            </a:r>
          </a:p>
        </p:txBody>
      </p:sp>
    </p:spTree>
    <p:extLst>
      <p:ext uri="{BB962C8B-B14F-4D97-AF65-F5344CB8AC3E}">
        <p14:creationId xmlns:p14="http://schemas.microsoft.com/office/powerpoint/2010/main" val="388268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00432"/>
            <a:ext cx="9143936" cy="1828786"/>
          </a:xfrm>
          <a:noFill/>
        </p:spPr>
        <p:txBody>
          <a:bodyPr lIns="146304" tIns="91440" rIns="146304" bIns="91440" anchor="t" anchorCtr="0"/>
          <a:lstStyle>
            <a:lvl1pPr algn="l" defTabSz="932563" rtl="0" eaLnBrk="1" latinLnBrk="0" hangingPunct="1">
              <a:lnSpc>
                <a:spcPct val="90000"/>
              </a:lnSpc>
              <a:spcBef>
                <a:spcPct val="0"/>
              </a:spcBef>
              <a:buNone/>
              <a:defRPr lang="en-US" sz="5399"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274702" y="4330541"/>
            <a:ext cx="7315137" cy="1125880"/>
          </a:xfrm>
          <a:noFill/>
        </p:spPr>
        <p:txBody>
          <a:bodyPr lIns="146304" tIns="109728" rIns="146304" bIns="109728">
            <a:noAutofit/>
          </a:bodyPr>
          <a:lstStyle>
            <a:lvl1pPr marL="0" indent="0">
              <a:spcBef>
                <a:spcPts val="0"/>
              </a:spcBef>
              <a:buNone/>
              <a:defRPr lang="en-US" sz="2800" kern="1200" spc="-5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Windows 10"/>
          <p:cNvSpPr>
            <a:spLocks noChangeAspect="1" noEditPoints="1"/>
          </p:cNvSpPr>
          <p:nvPr userDrawn="1"/>
        </p:nvSpPr>
        <p:spPr bwMode="auto">
          <a:xfrm>
            <a:off x="502172" y="845527"/>
            <a:ext cx="3914969" cy="73152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
        <p:nvSpPr>
          <p:cNvPr id="6" name="Rectangle 5"/>
          <p:cNvSpPr/>
          <p:nvPr userDrawn="1"/>
        </p:nvSpPr>
        <p:spPr bwMode="auto">
          <a:xfrm>
            <a:off x="274701" y="5897107"/>
            <a:ext cx="2836800" cy="74610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defTabSz="932114" fontAlgn="base">
              <a:lnSpc>
                <a:spcPct val="90000"/>
              </a:lnSpc>
              <a:spcBef>
                <a:spcPct val="0"/>
              </a:spcBef>
              <a:spcAft>
                <a:spcPct val="0"/>
              </a:spcAft>
              <a:buFont typeface="Arial" panose="020B0604020202020204" pitchFamily="34" charset="0"/>
              <a:buChar char="•"/>
              <a:defRPr/>
            </a:pPr>
            <a:r>
              <a:rPr lang="en-US" sz="1198" kern="0">
                <a:solidFill>
                  <a:srgbClr val="505050"/>
                </a:solidFill>
                <a:ea typeface="Segoe UI" pitchFamily="34" charset="0"/>
                <a:cs typeface="Segoe UI" pitchFamily="34" charset="0"/>
              </a:rPr>
              <a:t>Place partner logo and/or Microsoft Partner Program logo here </a:t>
            </a:r>
          </a:p>
        </p:txBody>
      </p:sp>
    </p:spTree>
    <p:extLst>
      <p:ext uri="{BB962C8B-B14F-4D97-AF65-F5344CB8AC3E}">
        <p14:creationId xmlns:p14="http://schemas.microsoft.com/office/powerpoint/2010/main" val="24707857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35203"/>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8"/>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6194257"/>
            <a:ext cx="1463409" cy="320845"/>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563" rtl="0" eaLnBrk="1" latinLnBrk="0" hangingPunct="1">
              <a:lnSpc>
                <a:spcPct val="90000"/>
              </a:lnSpc>
              <a:spcBef>
                <a:spcPct val="0"/>
              </a:spcBef>
              <a:buNone/>
              <a:defRPr lang="en-US" sz="4399"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
        <p:nvSpPr>
          <p:cNvPr id="6" name="Text Placeholder 5"/>
          <p:cNvSpPr>
            <a:spLocks noGrp="1"/>
          </p:cNvSpPr>
          <p:nvPr>
            <p:ph type="body" sz="quarter" idx="10"/>
          </p:nvPr>
        </p:nvSpPr>
        <p:spPr>
          <a:xfrm>
            <a:off x="274640" y="1212851"/>
            <a:ext cx="11887200" cy="1677382"/>
          </a:xfrm>
        </p:spPr>
        <p:txBody>
          <a:bodyPr/>
          <a:lstStyle>
            <a:lvl1pPr marL="0" indent="0">
              <a:buNone/>
              <a:defRPr sz="3199" spc="-100" baseline="0">
                <a:gradFill>
                  <a:gsLst>
                    <a:gs pos="1250">
                      <a:schemeClr val="tx1"/>
                    </a:gs>
                    <a:gs pos="99000">
                      <a:schemeClr val="tx1"/>
                    </a:gs>
                  </a:gsLst>
                  <a:lin ang="5400000" scaled="0"/>
                </a:gradFill>
                <a:latin typeface="+mn-lt"/>
              </a:defRPr>
            </a:lvl1pPr>
            <a:lvl2pPr marL="0" indent="0">
              <a:buFontTx/>
              <a:buNone/>
              <a:defRPr sz="1599"/>
            </a:lvl2pPr>
            <a:lvl3pPr marL="228557" indent="0">
              <a:buNone/>
              <a:defRPr sz="1599"/>
            </a:lvl3pPr>
            <a:lvl4pPr marL="457112" indent="0">
              <a:buNone/>
              <a:defRPr sz="1399"/>
            </a:lvl4pPr>
            <a:lvl5pPr marL="685669" indent="0">
              <a:buNone/>
              <a:defRPr sz="13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115882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7"/>
            <a:ext cx="8433931" cy="917575"/>
          </a:xfrm>
        </p:spPr>
        <p:txBody>
          <a:bodyPr/>
          <a:lstStyle>
            <a:lvl1pPr algn="l" defTabSz="932563" rtl="0" eaLnBrk="1" latinLnBrk="0" hangingPunct="1">
              <a:lnSpc>
                <a:spcPct val="90000"/>
              </a:lnSpc>
              <a:spcBef>
                <a:spcPct val="0"/>
              </a:spcBef>
              <a:buNone/>
              <a:defRPr lang="en-US" sz="4399"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
        <p:nvSpPr>
          <p:cNvPr id="6" name="Text Placeholder 5"/>
          <p:cNvSpPr>
            <a:spLocks noGrp="1"/>
          </p:cNvSpPr>
          <p:nvPr>
            <p:ph type="body" sz="quarter" idx="10"/>
          </p:nvPr>
        </p:nvSpPr>
        <p:spPr>
          <a:xfrm>
            <a:off x="274640" y="1844220"/>
            <a:ext cx="6983412" cy="1908215"/>
          </a:xfrm>
        </p:spPr>
        <p:txBody>
          <a:bodyPr/>
          <a:lstStyle>
            <a:lvl1pPr marL="0" indent="0">
              <a:spcBef>
                <a:spcPts val="0"/>
              </a:spcBef>
              <a:spcAft>
                <a:spcPts val="1199"/>
              </a:spcAft>
              <a:buNone/>
              <a:defRPr sz="2800" spc="-100" baseline="0">
                <a:gradFill>
                  <a:gsLst>
                    <a:gs pos="1250">
                      <a:schemeClr val="tx1"/>
                    </a:gs>
                    <a:gs pos="99000">
                      <a:schemeClr val="tx1"/>
                    </a:gs>
                  </a:gsLst>
                  <a:lin ang="5400000" scaled="0"/>
                </a:gradFill>
                <a:latin typeface="+mn-lt"/>
              </a:defRPr>
            </a:lvl1pPr>
            <a:lvl2pPr marL="0" indent="0">
              <a:spcBef>
                <a:spcPts val="0"/>
              </a:spcBef>
              <a:spcAft>
                <a:spcPts val="1199"/>
              </a:spcAft>
              <a:buFontTx/>
              <a:buNone/>
              <a:defRPr sz="1399"/>
            </a:lvl2pPr>
            <a:lvl3pPr marL="228557" indent="0">
              <a:spcBef>
                <a:spcPts val="0"/>
              </a:spcBef>
              <a:spcAft>
                <a:spcPts val="1199"/>
              </a:spcAft>
              <a:buNone/>
              <a:defRPr sz="1399"/>
            </a:lvl3pPr>
            <a:lvl4pPr marL="457112" indent="0">
              <a:spcBef>
                <a:spcPts val="0"/>
              </a:spcBef>
              <a:spcAft>
                <a:spcPts val="1199"/>
              </a:spcAft>
              <a:buNone/>
              <a:defRPr sz="1199"/>
            </a:lvl4pPr>
            <a:lvl5pPr marL="685669" indent="0">
              <a:spcBef>
                <a:spcPts val="0"/>
              </a:spcBef>
              <a:spcAft>
                <a:spcPts val="1199"/>
              </a:spcAft>
              <a:buNone/>
              <a:defRPr sz="11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p:cNvSpPr/>
          <p:nvPr userDrawn="1"/>
        </p:nvSpPr>
        <p:spPr bwMode="auto">
          <a:xfrm flipH="1">
            <a:off x="3243109" y="2"/>
            <a:ext cx="9193366" cy="6994525"/>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83102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_2_photo">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7"/>
            <a:ext cx="8433931" cy="917575"/>
          </a:xfrm>
        </p:spPr>
        <p:txBody>
          <a:bodyPr/>
          <a:lstStyle>
            <a:lvl1pPr algn="l" defTabSz="932563" rtl="0" eaLnBrk="1" latinLnBrk="0" hangingPunct="1">
              <a:lnSpc>
                <a:spcPct val="90000"/>
              </a:lnSpc>
              <a:spcBef>
                <a:spcPct val="0"/>
              </a:spcBef>
              <a:buNone/>
              <a:defRPr lang="en-US" sz="4399"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
        <p:nvSpPr>
          <p:cNvPr id="6" name="Text Placeholder 5"/>
          <p:cNvSpPr>
            <a:spLocks noGrp="1"/>
          </p:cNvSpPr>
          <p:nvPr>
            <p:ph type="body" sz="quarter" idx="10"/>
          </p:nvPr>
        </p:nvSpPr>
        <p:spPr>
          <a:xfrm>
            <a:off x="274640" y="1844218"/>
            <a:ext cx="6983412" cy="2237676"/>
          </a:xfrm>
        </p:spPr>
        <p:txBody>
          <a:bodyPr/>
          <a:lstStyle>
            <a:lvl1pPr marL="0" indent="0">
              <a:spcBef>
                <a:spcPts val="0"/>
              </a:spcBef>
              <a:spcAft>
                <a:spcPts val="1800"/>
              </a:spcAft>
              <a:buNone/>
              <a:defRPr sz="2800" spc="-100" baseline="0">
                <a:gradFill>
                  <a:gsLst>
                    <a:gs pos="1250">
                      <a:schemeClr val="tx1"/>
                    </a:gs>
                    <a:gs pos="99000">
                      <a:schemeClr val="tx1"/>
                    </a:gs>
                  </a:gsLst>
                  <a:lin ang="5400000" scaled="0"/>
                </a:gradFill>
                <a:latin typeface="+mn-lt"/>
              </a:defRPr>
            </a:lvl1pPr>
            <a:lvl2pPr marL="0" indent="0">
              <a:spcBef>
                <a:spcPts val="0"/>
              </a:spcBef>
              <a:spcAft>
                <a:spcPts val="1800"/>
              </a:spcAft>
              <a:buFontTx/>
              <a:buNone/>
              <a:defRPr sz="1399"/>
            </a:lvl2pPr>
            <a:lvl3pPr marL="228557" indent="0">
              <a:spcBef>
                <a:spcPts val="0"/>
              </a:spcBef>
              <a:spcAft>
                <a:spcPts val="1800"/>
              </a:spcAft>
              <a:buNone/>
              <a:defRPr sz="1399"/>
            </a:lvl3pPr>
            <a:lvl4pPr marL="457112" indent="0">
              <a:spcBef>
                <a:spcPts val="0"/>
              </a:spcBef>
              <a:spcAft>
                <a:spcPts val="1800"/>
              </a:spcAft>
              <a:buNone/>
              <a:defRPr sz="1199"/>
            </a:lvl4pPr>
            <a:lvl5pPr marL="685669" indent="0">
              <a:spcBef>
                <a:spcPts val="0"/>
              </a:spcBef>
              <a:spcAft>
                <a:spcPts val="1800"/>
              </a:spcAft>
              <a:buNone/>
              <a:defRPr sz="11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p:cNvSpPr/>
          <p:nvPr userDrawn="1"/>
        </p:nvSpPr>
        <p:spPr bwMode="auto">
          <a:xfrm flipH="1">
            <a:off x="3243109" y="2"/>
            <a:ext cx="9193366" cy="6994525"/>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Picture Placeholder 8"/>
          <p:cNvSpPr>
            <a:spLocks noGrp="1"/>
          </p:cNvSpPr>
          <p:nvPr>
            <p:ph type="pic" sz="quarter" idx="11"/>
          </p:nvPr>
        </p:nvSpPr>
        <p:spPr>
          <a:xfrm>
            <a:off x="3243109" y="1"/>
            <a:ext cx="9193366" cy="6994524"/>
          </a:xfrm>
          <a:custGeom>
            <a:avLst/>
            <a:gdLst>
              <a:gd name="connsiteX0" fmla="*/ 6942707 w 9193366"/>
              <a:gd name="connsiteY0" fmla="*/ 0 h 6994524"/>
              <a:gd name="connsiteX1" fmla="*/ 9193366 w 9193366"/>
              <a:gd name="connsiteY1" fmla="*/ 0 h 6994524"/>
              <a:gd name="connsiteX2" fmla="*/ 9193366 w 9193366"/>
              <a:gd name="connsiteY2" fmla="*/ 6994524 h 6994524"/>
              <a:gd name="connsiteX3" fmla="*/ 6943424 w 9193366"/>
              <a:gd name="connsiteY3" fmla="*/ 6994524 h 6994524"/>
              <a:gd name="connsiteX4" fmla="*/ 6942707 w 9193366"/>
              <a:gd name="connsiteY4" fmla="*/ 6994524 h 6994524"/>
              <a:gd name="connsiteX5" fmla="*/ 0 w 9193366"/>
              <a:gd name="connsiteY5" fmla="*/ 6994524 h 6994524"/>
              <a:gd name="connsiteX6" fmla="*/ 6942707 w 9193366"/>
              <a:gd name="connsiteY6" fmla="*/ 722 h 69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93366" h="6994524">
                <a:moveTo>
                  <a:pt x="6942707" y="0"/>
                </a:moveTo>
                <a:lnTo>
                  <a:pt x="9193366" y="0"/>
                </a:lnTo>
                <a:lnTo>
                  <a:pt x="9193366" y="6994524"/>
                </a:lnTo>
                <a:lnTo>
                  <a:pt x="6943424" y="6994524"/>
                </a:lnTo>
                <a:lnTo>
                  <a:pt x="6942707" y="6994524"/>
                </a:lnTo>
                <a:lnTo>
                  <a:pt x="0" y="6994524"/>
                </a:lnTo>
                <a:lnTo>
                  <a:pt x="6942707" y="722"/>
                </a:lnTo>
                <a:close/>
              </a:path>
            </a:pathLst>
          </a:custGeom>
        </p:spPr>
        <p:txBody>
          <a:bodyPr wrap="square">
            <a:noAutofit/>
          </a:bodyPr>
          <a:lstStyle/>
          <a:p>
            <a:endParaRPr lang="en-US"/>
          </a:p>
        </p:txBody>
      </p:sp>
    </p:spTree>
    <p:extLst>
      <p:ext uri="{BB962C8B-B14F-4D97-AF65-F5344CB8AC3E}">
        <p14:creationId xmlns:p14="http://schemas.microsoft.com/office/powerpoint/2010/main" val="39262913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563" rtl="0" eaLnBrk="1" latinLnBrk="0" hangingPunct="1">
              <a:lnSpc>
                <a:spcPct val="90000"/>
              </a:lnSpc>
              <a:spcBef>
                <a:spcPct val="0"/>
              </a:spcBef>
              <a:buNone/>
              <a:defRPr lang="en-US" sz="4399"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274641" y="1212852"/>
            <a:ext cx="5486399" cy="1619219"/>
          </a:xfrm>
        </p:spPr>
        <p:txBody>
          <a:bodyPr wrap="square">
            <a:spAutoFit/>
          </a:bodyPr>
          <a:lstStyle>
            <a:lvl1pPr marL="0" indent="0">
              <a:spcBef>
                <a:spcPts val="1224"/>
              </a:spcBef>
              <a:buClr>
                <a:schemeClr val="tx1"/>
              </a:buClr>
              <a:buFont typeface="Wingdings" pitchFamily="2" charset="2"/>
              <a:buNone/>
              <a:defRPr lang="en-US" sz="2800" kern="1200" spc="-100" baseline="0" dirty="0" smtClean="0">
                <a:gradFill>
                  <a:gsLst>
                    <a:gs pos="1250">
                      <a:schemeClr val="tx1"/>
                    </a:gs>
                    <a:gs pos="99000">
                      <a:schemeClr val="tx1"/>
                    </a:gs>
                  </a:gsLst>
                  <a:lin ang="5400000" scaled="0"/>
                </a:gradFill>
                <a:latin typeface="+mn-lt"/>
                <a:ea typeface="+mn-ea"/>
                <a:cs typeface="+mn-cs"/>
              </a:defRPr>
            </a:lvl1pPr>
            <a:lvl2pPr marL="0" indent="0">
              <a:buNone/>
              <a:defRPr sz="1599"/>
            </a:lvl2pPr>
            <a:lvl3pPr marL="231730" indent="0">
              <a:buNone/>
              <a:tabLst/>
              <a:defRPr sz="1599"/>
            </a:lvl3pPr>
            <a:lvl4pPr marL="460287" indent="0">
              <a:buNone/>
              <a:defRPr sz="1399"/>
            </a:lvl4pPr>
            <a:lvl5pPr marL="685669" indent="0">
              <a:buNone/>
              <a:tabLst/>
              <a:defRPr sz="1399"/>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5" name="Text Placeholder 3"/>
          <p:cNvSpPr>
            <a:spLocks noGrp="1"/>
          </p:cNvSpPr>
          <p:nvPr>
            <p:ph type="body" sz="quarter" idx="11"/>
          </p:nvPr>
        </p:nvSpPr>
        <p:spPr>
          <a:xfrm>
            <a:off x="6675440" y="1212852"/>
            <a:ext cx="5486399" cy="1588127"/>
          </a:xfrm>
        </p:spPr>
        <p:txBody>
          <a:bodyPr wrap="square">
            <a:spAutoFit/>
          </a:bodyPr>
          <a:lstStyle>
            <a:lvl1pPr marL="0" indent="0">
              <a:spcBef>
                <a:spcPts val="1224"/>
              </a:spcBef>
              <a:buClr>
                <a:schemeClr val="tx1"/>
              </a:buClr>
              <a:buFont typeface="Wingdings" pitchFamily="2" charset="2"/>
              <a:buNone/>
              <a:defRPr lang="en-US" sz="2800" kern="1200" spc="-100" baseline="0" dirty="0" smtClean="0">
                <a:gradFill>
                  <a:gsLst>
                    <a:gs pos="1250">
                      <a:schemeClr val="tx1"/>
                    </a:gs>
                    <a:gs pos="99000">
                      <a:schemeClr val="tx1"/>
                    </a:gs>
                  </a:gsLst>
                  <a:lin ang="5400000" scaled="0"/>
                </a:gradFill>
                <a:latin typeface="+mn-lt"/>
                <a:ea typeface="+mn-ea"/>
                <a:cs typeface="+mn-cs"/>
              </a:defRPr>
            </a:lvl1pPr>
            <a:lvl2pPr marL="0" indent="0">
              <a:buNone/>
              <a:defRPr sz="1599"/>
            </a:lvl2pPr>
            <a:lvl3pPr marL="231730" indent="0">
              <a:buNone/>
              <a:tabLst/>
              <a:defRPr sz="1599"/>
            </a:lvl3pPr>
            <a:lvl4pPr marL="460287" indent="0">
              <a:buNone/>
              <a:defRPr sz="1399"/>
            </a:lvl4pPr>
            <a:lvl5pPr marL="685669" indent="0">
              <a:buNone/>
              <a:tabLst/>
              <a:defRPr sz="13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40987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563" rtl="0" eaLnBrk="1" latinLnBrk="0" hangingPunct="1">
              <a:lnSpc>
                <a:spcPct val="90000"/>
              </a:lnSpc>
              <a:spcBef>
                <a:spcPct val="0"/>
              </a:spcBef>
              <a:buNone/>
              <a:defRPr lang="en-US" sz="4399"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164049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470" y="2499127"/>
            <a:ext cx="10056812" cy="1181862"/>
          </a:xfrm>
          <a:noFill/>
        </p:spPr>
        <p:txBody>
          <a:bodyPr tIns="91440" bIns="91440" anchor="t" anchorCtr="0">
            <a:spAutoFit/>
          </a:bodyPr>
          <a:lstStyle>
            <a:lvl1pPr algn="l" defTabSz="932563" rtl="0" eaLnBrk="1" latinLnBrk="0" hangingPunct="1">
              <a:lnSpc>
                <a:spcPct val="90000"/>
              </a:lnSpc>
              <a:spcBef>
                <a:spcPct val="0"/>
              </a:spcBef>
              <a:buNone/>
              <a:defRPr lang="en-US" sz="7198" b="0" kern="1200" cap="none" spc="-30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288471" y="3954464"/>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mn-lt"/>
              </a:defRPr>
            </a:lvl1pPr>
          </a:lstStyle>
          <a:p>
            <a:pPr lvl="0"/>
            <a:r>
              <a:rPr lang="en-US"/>
              <a:t>Speaker Name</a:t>
            </a:r>
          </a:p>
        </p:txBody>
      </p:sp>
      <p:sp>
        <p:nvSpPr>
          <p:cNvPr id="10" name="Windows 10"/>
          <p:cNvSpPr>
            <a:spLocks noChangeAspect="1" noEditPoints="1"/>
          </p:cNvSpPr>
          <p:nvPr userDrawn="1"/>
        </p:nvSpPr>
        <p:spPr bwMode="auto">
          <a:xfrm>
            <a:off x="502172" y="845527"/>
            <a:ext cx="3914969" cy="73152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Tree>
    <p:extLst>
      <p:ext uri="{BB962C8B-B14F-4D97-AF65-F5344CB8AC3E}">
        <p14:creationId xmlns:p14="http://schemas.microsoft.com/office/powerpoint/2010/main" val="1294249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4"/>
            <a:ext cx="10056812" cy="1181862"/>
          </a:xfrm>
          <a:noFill/>
        </p:spPr>
        <p:txBody>
          <a:bodyPr tIns="91440" bIns="91440" anchor="t" anchorCtr="0">
            <a:spAutoFit/>
          </a:bodyPr>
          <a:lstStyle>
            <a:lvl1pPr algn="l" defTabSz="932563" rtl="0" eaLnBrk="1" latinLnBrk="0" hangingPunct="1">
              <a:lnSpc>
                <a:spcPct val="90000"/>
              </a:lnSpc>
              <a:spcBef>
                <a:spcPct val="0"/>
              </a:spcBef>
              <a:buNone/>
              <a:defRPr lang="en-US" sz="7198" b="0" kern="1200" cap="none" spc="-30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Video title</a:t>
            </a:r>
          </a:p>
        </p:txBody>
      </p:sp>
    </p:spTree>
    <p:extLst>
      <p:ext uri="{BB962C8B-B14F-4D97-AF65-F5344CB8AC3E}">
        <p14:creationId xmlns:p14="http://schemas.microsoft.com/office/powerpoint/2010/main" val="4242991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4682" y="2125663"/>
            <a:ext cx="10941050" cy="1098762"/>
          </a:xfrm>
          <a:noFill/>
        </p:spPr>
        <p:txBody>
          <a:bodyPr wrap="square" tIns="91440" bIns="91440" anchor="t" anchorCtr="0">
            <a:spAutoFit/>
          </a:bodyPr>
          <a:lstStyle>
            <a:lvl1pPr algn="l" defTabSz="932563" rtl="0" eaLnBrk="1" latinLnBrk="0" hangingPunct="1">
              <a:lnSpc>
                <a:spcPct val="90000"/>
              </a:lnSpc>
              <a:spcBef>
                <a:spcPct val="0"/>
              </a:spcBef>
              <a:buNone/>
              <a:defRPr lang="en-US" sz="6599" b="0" kern="1200" cap="none" spc="-30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grpSp>
        <p:nvGrpSpPr>
          <p:cNvPr id="3" name="Group 2"/>
          <p:cNvGrpSpPr>
            <a:grpSpLocks noChangeAspect="1"/>
          </p:cNvGrpSpPr>
          <p:nvPr userDrawn="1"/>
        </p:nvGrpSpPr>
        <p:grpSpPr>
          <a:xfrm>
            <a:off x="10968535" y="5648611"/>
            <a:ext cx="547198" cy="553792"/>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32563"/>
              <a:endParaRPr lang="en-US" sz="2600">
                <a:solidFill>
                  <a:srgbClr val="505050"/>
                </a:solidFill>
                <a:latin typeface="Arial Unicode MS" panose="020B0604020202020204" pitchFamily="34" charset="-128"/>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32563"/>
              <a:endParaRPr lang="en-US" sz="2600">
                <a:solidFill>
                  <a:srgbClr val="505050"/>
                </a:solidFill>
                <a:latin typeface="Arial Unicode MS" panose="020B0604020202020204" pitchFamily="34" charset="-128"/>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32563"/>
              <a:endParaRPr lang="en-US" sz="2600">
                <a:solidFill>
                  <a:srgbClr val="505050"/>
                </a:solidFill>
                <a:latin typeface="Arial Unicode MS" panose="020B0604020202020204" pitchFamily="34" charset="-128"/>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32563"/>
              <a:endParaRPr lang="en-US" sz="2600">
                <a:solidFill>
                  <a:srgbClr val="505050"/>
                </a:solidFill>
                <a:latin typeface="Arial Unicode MS" panose="020B0604020202020204" pitchFamily="34" charset="-128"/>
              </a:endParaRPr>
            </a:p>
          </p:txBody>
        </p:sp>
      </p:grpSp>
    </p:spTree>
    <p:extLst>
      <p:ext uri="{BB962C8B-B14F-4D97-AF65-F5344CB8AC3E}">
        <p14:creationId xmlns:p14="http://schemas.microsoft.com/office/powerpoint/2010/main" val="32729894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_layout_2_animated">
    <p:spTree>
      <p:nvGrpSpPr>
        <p:cNvPr id="1" name=""/>
        <p:cNvGrpSpPr/>
        <p:nvPr/>
      </p:nvGrpSpPr>
      <p:grpSpPr>
        <a:xfrm>
          <a:off x="0" y="0"/>
          <a:ext cx="0" cy="0"/>
          <a:chOff x="0" y="0"/>
          <a:chExt cx="0" cy="0"/>
        </a:xfrm>
      </p:grpSpPr>
      <p:sp>
        <p:nvSpPr>
          <p:cNvPr id="2" name="Title 1"/>
          <p:cNvSpPr>
            <a:spLocks noGrp="1"/>
          </p:cNvSpPr>
          <p:nvPr>
            <p:ph type="title"/>
          </p:nvPr>
        </p:nvSpPr>
        <p:spPr>
          <a:xfrm>
            <a:off x="585788" y="1160464"/>
            <a:ext cx="6381750" cy="917575"/>
          </a:xfrm>
        </p:spPr>
        <p:txBody>
          <a:bodyPr/>
          <a:lstStyle>
            <a:lvl1pPr algn="l" defTabSz="932563" rtl="0" eaLnBrk="1" latinLnBrk="0" hangingPunct="1">
              <a:lnSpc>
                <a:spcPct val="90000"/>
              </a:lnSpc>
              <a:spcBef>
                <a:spcPct val="0"/>
              </a:spcBef>
              <a:buNone/>
              <a:defRPr lang="en-US" sz="5999" b="0" kern="1200" cap="none" spc="-1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
        <p:nvSpPr>
          <p:cNvPr id="11" name="Freeform 10"/>
          <p:cNvSpPr/>
          <p:nvPr userDrawn="1"/>
        </p:nvSpPr>
        <p:spPr bwMode="auto">
          <a:xfrm>
            <a:off x="2157258" y="-2"/>
            <a:ext cx="10279216" cy="6994526"/>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p:nvPr>
        </p:nvSpPr>
        <p:spPr>
          <a:xfrm>
            <a:off x="6788469" y="2565716"/>
            <a:ext cx="5212080" cy="572464"/>
          </a:xfrm>
        </p:spPr>
        <p:txBody>
          <a:bodyPr/>
          <a:lstStyle>
            <a:lvl1pPr marL="0" indent="0" algn="l" defTabSz="932239" rtl="0" eaLnBrk="1" latinLnBrk="0" hangingPunct="1">
              <a:lnSpc>
                <a:spcPct val="90000"/>
              </a:lnSpc>
              <a:spcBef>
                <a:spcPts val="0"/>
              </a:spcBef>
              <a:spcAft>
                <a:spcPts val="1800"/>
              </a:spcAft>
              <a:buNone/>
              <a:defRPr lang="en-US" sz="2800" kern="1200" spc="-100" baseline="0" dirty="0" smtClean="0">
                <a:solidFill>
                  <a:schemeClr val="bg2"/>
                </a:solidFill>
                <a:latin typeface="+mn-lt"/>
                <a:ea typeface="Segoe UI" pitchFamily="34" charset="0"/>
                <a:cs typeface="Segoe UI" pitchFamily="34" charset="0"/>
              </a:defRPr>
            </a:lvl1pPr>
            <a:lvl2pPr marL="0" indent="0" algn="l" defTabSz="932239" rtl="0" eaLnBrk="1" latinLnBrk="0" hangingPunct="1">
              <a:lnSpc>
                <a:spcPct val="90000"/>
              </a:lnSpc>
              <a:spcAft>
                <a:spcPts val="1800"/>
              </a:spcAft>
              <a:buFontTx/>
              <a:buNone/>
              <a:defRPr lang="en-US" sz="2400" kern="1200" spc="-50" dirty="0" smtClean="0">
                <a:solidFill>
                  <a:schemeClr val="bg2"/>
                </a:solidFill>
                <a:latin typeface="+mn-lt"/>
                <a:ea typeface="Segoe UI" pitchFamily="34" charset="0"/>
                <a:cs typeface="Segoe UI" pitchFamily="34" charset="0"/>
              </a:defRPr>
            </a:lvl2pPr>
            <a:lvl3pPr marL="0" indent="0" algn="l" defTabSz="932239" rtl="0" eaLnBrk="1" latinLnBrk="0" hangingPunct="1">
              <a:lnSpc>
                <a:spcPct val="90000"/>
              </a:lnSpc>
              <a:spcAft>
                <a:spcPts val="1800"/>
              </a:spcAft>
              <a:buNone/>
              <a:defRPr lang="en-US" sz="2400" kern="1200" spc="-50" dirty="0" smtClean="0">
                <a:solidFill>
                  <a:schemeClr val="bg2"/>
                </a:solidFill>
                <a:latin typeface="+mn-lt"/>
                <a:ea typeface="Segoe UI" pitchFamily="34" charset="0"/>
                <a:cs typeface="Segoe UI" pitchFamily="34" charset="0"/>
              </a:defRPr>
            </a:lvl3pPr>
            <a:lvl4pPr marL="0" indent="0" algn="l" defTabSz="932239" rtl="0" eaLnBrk="1" latinLnBrk="0" hangingPunct="1">
              <a:lnSpc>
                <a:spcPct val="90000"/>
              </a:lnSpc>
              <a:spcAft>
                <a:spcPts val="1800"/>
              </a:spcAft>
              <a:buNone/>
              <a:defRPr lang="en-US" sz="2400" kern="1200" spc="-50" dirty="0" smtClean="0">
                <a:solidFill>
                  <a:schemeClr val="bg2"/>
                </a:solidFill>
                <a:latin typeface="+mn-lt"/>
                <a:ea typeface="Segoe UI" pitchFamily="34" charset="0"/>
                <a:cs typeface="Segoe UI" pitchFamily="34" charset="0"/>
              </a:defRPr>
            </a:lvl4pPr>
            <a:lvl5pPr marL="0" indent="0" algn="l" defTabSz="932239" rtl="0" eaLnBrk="1" latinLnBrk="0" hangingPunct="1">
              <a:lnSpc>
                <a:spcPct val="90000"/>
              </a:lnSpc>
              <a:spcAft>
                <a:spcPts val="1800"/>
              </a:spcAft>
              <a:buNone/>
              <a:defRPr lang="en-US" sz="2400" kern="1200" spc="-50" dirty="0">
                <a:solidFill>
                  <a:schemeClr val="bg2"/>
                </a:solidFill>
                <a:latin typeface="+mn-lt"/>
                <a:ea typeface="Segoe UI" pitchFamily="34" charset="0"/>
                <a:cs typeface="Segoe UI" pitchFamily="34" charset="0"/>
              </a:defRPr>
            </a:lvl5pPr>
          </a:lstStyle>
          <a:p>
            <a:pPr lvl="0"/>
            <a:r>
              <a:rPr lang="en-US"/>
              <a:t>Click to edit Master text styles</a:t>
            </a:r>
          </a:p>
        </p:txBody>
      </p:sp>
      <p:grpSp>
        <p:nvGrpSpPr>
          <p:cNvPr id="22" name="Group 21"/>
          <p:cNvGrpSpPr>
            <a:grpSpLocks noChangeAspect="1"/>
          </p:cNvGrpSpPr>
          <p:nvPr userDrawn="1"/>
        </p:nvGrpSpPr>
        <p:grpSpPr>
          <a:xfrm>
            <a:off x="752886" y="5648611"/>
            <a:ext cx="547198" cy="553792"/>
            <a:chOff x="-1600994" y="4302797"/>
            <a:chExt cx="1713039" cy="1724190"/>
          </a:xfrm>
          <a:solidFill>
            <a:schemeClr val="tx1"/>
          </a:solidFill>
        </p:grpSpPr>
        <p:sp>
          <p:nvSpPr>
            <p:cNvPr id="23"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32563"/>
              <a:endParaRPr lang="en-US" sz="2600">
                <a:solidFill>
                  <a:srgbClr val="505050"/>
                </a:solidFill>
                <a:latin typeface="Arial Unicode MS" panose="020B0604020202020204" pitchFamily="34" charset="-128"/>
              </a:endParaRPr>
            </a:p>
          </p:txBody>
        </p:sp>
        <p:sp>
          <p:nvSpPr>
            <p:cNvPr id="24"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32563"/>
              <a:endParaRPr lang="en-US" sz="2600">
                <a:solidFill>
                  <a:srgbClr val="505050"/>
                </a:solidFill>
                <a:latin typeface="Arial Unicode MS" panose="020B0604020202020204" pitchFamily="34" charset="-128"/>
              </a:endParaRPr>
            </a:p>
          </p:txBody>
        </p:sp>
        <p:sp>
          <p:nvSpPr>
            <p:cNvPr id="25"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32563"/>
              <a:endParaRPr lang="en-US" sz="2600">
                <a:solidFill>
                  <a:srgbClr val="505050"/>
                </a:solidFill>
                <a:latin typeface="Arial Unicode MS" panose="020B0604020202020204" pitchFamily="34" charset="-128"/>
              </a:endParaRPr>
            </a:p>
          </p:txBody>
        </p:sp>
        <p:sp>
          <p:nvSpPr>
            <p:cNvPr id="26"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32563"/>
              <a:endParaRPr lang="en-US" sz="2600">
                <a:solidFill>
                  <a:srgbClr val="505050"/>
                </a:solidFill>
                <a:latin typeface="Arial Unicode MS" panose="020B0604020202020204" pitchFamily="34" charset="-128"/>
              </a:endParaRPr>
            </a:p>
          </p:txBody>
        </p:sp>
      </p:grpSp>
    </p:spTree>
    <p:extLst>
      <p:ext uri="{BB962C8B-B14F-4D97-AF65-F5344CB8AC3E}">
        <p14:creationId xmlns:p14="http://schemas.microsoft.com/office/powerpoint/2010/main" val="16065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1+#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75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6" grpId="0" build="p">
        <p:tmplLst>
          <p:tmpl lvl="1">
            <p:tnLst>
              <p:par>
                <p:cTn presetID="10"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Effect transition="in" filter="fade">
                      <p:cBhvr>
                        <p:cTn dur="750"/>
                        <p:tgtEl>
                          <p:spTgt spid="6"/>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85788" y="1160464"/>
            <a:ext cx="6381750" cy="917575"/>
          </a:xfrm>
        </p:spPr>
        <p:txBody>
          <a:bodyPr/>
          <a:lstStyle>
            <a:lvl1pPr algn="l" defTabSz="932563" rtl="0" eaLnBrk="1" latinLnBrk="0" hangingPunct="1">
              <a:lnSpc>
                <a:spcPct val="90000"/>
              </a:lnSpc>
              <a:spcBef>
                <a:spcPct val="0"/>
              </a:spcBef>
              <a:buNone/>
              <a:defRPr lang="en-US" sz="5999" b="0" kern="1200" cap="none" spc="-1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
        <p:nvSpPr>
          <p:cNvPr id="11" name="Freeform 10"/>
          <p:cNvSpPr/>
          <p:nvPr userDrawn="1"/>
        </p:nvSpPr>
        <p:spPr bwMode="auto">
          <a:xfrm>
            <a:off x="2157258" y="-2"/>
            <a:ext cx="10279216" cy="6994526"/>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p:nvPr>
        </p:nvSpPr>
        <p:spPr>
          <a:xfrm>
            <a:off x="6788469" y="2565719"/>
            <a:ext cx="5212080" cy="489365"/>
          </a:xfrm>
        </p:spPr>
        <p:txBody>
          <a:bodyPr/>
          <a:lstStyle>
            <a:lvl1pPr marL="0" indent="0" algn="l" defTabSz="932239" rtl="0" eaLnBrk="1" latinLnBrk="0" hangingPunct="1">
              <a:lnSpc>
                <a:spcPct val="90000"/>
              </a:lnSpc>
              <a:spcBef>
                <a:spcPts val="0"/>
              </a:spcBef>
              <a:spcAft>
                <a:spcPts val="1800"/>
              </a:spcAft>
              <a:buNone/>
              <a:defRPr lang="en-US" sz="2200" kern="1200" spc="-50" baseline="0" dirty="0" smtClean="0">
                <a:solidFill>
                  <a:schemeClr val="bg2"/>
                </a:solidFill>
                <a:latin typeface="+mn-lt"/>
                <a:ea typeface="Segoe UI" pitchFamily="34" charset="0"/>
                <a:cs typeface="Segoe UI" pitchFamily="34" charset="0"/>
              </a:defRPr>
            </a:lvl1pPr>
            <a:lvl2pPr marL="0" indent="0" algn="l" defTabSz="932239" rtl="0" eaLnBrk="1" latinLnBrk="0" hangingPunct="1">
              <a:lnSpc>
                <a:spcPct val="90000"/>
              </a:lnSpc>
              <a:spcAft>
                <a:spcPts val="1800"/>
              </a:spcAft>
              <a:buFontTx/>
              <a:buNone/>
              <a:defRPr lang="en-US" sz="2400" kern="1200" spc="-50" dirty="0" smtClean="0">
                <a:solidFill>
                  <a:schemeClr val="bg2"/>
                </a:solidFill>
                <a:latin typeface="+mn-lt"/>
                <a:ea typeface="Segoe UI" pitchFamily="34" charset="0"/>
                <a:cs typeface="Segoe UI" pitchFamily="34" charset="0"/>
              </a:defRPr>
            </a:lvl2pPr>
            <a:lvl3pPr marL="0" indent="0" algn="l" defTabSz="932239" rtl="0" eaLnBrk="1" latinLnBrk="0" hangingPunct="1">
              <a:lnSpc>
                <a:spcPct val="90000"/>
              </a:lnSpc>
              <a:spcAft>
                <a:spcPts val="1800"/>
              </a:spcAft>
              <a:buNone/>
              <a:defRPr lang="en-US" sz="2400" kern="1200" spc="-50" dirty="0" smtClean="0">
                <a:solidFill>
                  <a:schemeClr val="bg2"/>
                </a:solidFill>
                <a:latin typeface="+mn-lt"/>
                <a:ea typeface="Segoe UI" pitchFamily="34" charset="0"/>
                <a:cs typeface="Segoe UI" pitchFamily="34" charset="0"/>
              </a:defRPr>
            </a:lvl3pPr>
            <a:lvl4pPr marL="0" indent="0" algn="l" defTabSz="932239" rtl="0" eaLnBrk="1" latinLnBrk="0" hangingPunct="1">
              <a:lnSpc>
                <a:spcPct val="90000"/>
              </a:lnSpc>
              <a:spcAft>
                <a:spcPts val="1800"/>
              </a:spcAft>
              <a:buNone/>
              <a:defRPr lang="en-US" sz="2400" kern="1200" spc="-50" dirty="0" smtClean="0">
                <a:solidFill>
                  <a:schemeClr val="bg2"/>
                </a:solidFill>
                <a:latin typeface="+mn-lt"/>
                <a:ea typeface="Segoe UI" pitchFamily="34" charset="0"/>
                <a:cs typeface="Segoe UI" pitchFamily="34" charset="0"/>
              </a:defRPr>
            </a:lvl4pPr>
            <a:lvl5pPr marL="0" indent="0" algn="l" defTabSz="932239" rtl="0" eaLnBrk="1" latinLnBrk="0" hangingPunct="1">
              <a:lnSpc>
                <a:spcPct val="90000"/>
              </a:lnSpc>
              <a:spcAft>
                <a:spcPts val="1800"/>
              </a:spcAft>
              <a:buNone/>
              <a:defRPr lang="en-US" sz="2400" kern="1200" spc="-50" dirty="0">
                <a:solidFill>
                  <a:schemeClr val="bg2"/>
                </a:solidFill>
                <a:latin typeface="+mn-lt"/>
                <a:ea typeface="Segoe UI" pitchFamily="34" charset="0"/>
                <a:cs typeface="Segoe UI" pitchFamily="34" charset="0"/>
              </a:defRPr>
            </a:lvl5pPr>
          </a:lstStyle>
          <a:p>
            <a:pPr lvl="0"/>
            <a:r>
              <a:rPr lang="en-US"/>
              <a:t>Click to edit Master text styles</a:t>
            </a:r>
          </a:p>
        </p:txBody>
      </p:sp>
      <p:grpSp>
        <p:nvGrpSpPr>
          <p:cNvPr id="10" name="Group 9"/>
          <p:cNvGrpSpPr>
            <a:grpSpLocks noChangeAspect="1"/>
          </p:cNvGrpSpPr>
          <p:nvPr userDrawn="1"/>
        </p:nvGrpSpPr>
        <p:grpSpPr>
          <a:xfrm>
            <a:off x="752886" y="5648611"/>
            <a:ext cx="547198" cy="553792"/>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32563"/>
              <a:endParaRPr lang="en-US" sz="2600">
                <a:solidFill>
                  <a:srgbClr val="505050"/>
                </a:solidFill>
                <a:latin typeface="Arial Unicode MS" panose="020B0604020202020204" pitchFamily="34" charset="-128"/>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32563"/>
              <a:endParaRPr lang="en-US" sz="2600">
                <a:solidFill>
                  <a:srgbClr val="505050"/>
                </a:solidFill>
                <a:latin typeface="Arial Unicode MS" panose="020B0604020202020204" pitchFamily="34" charset="-128"/>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32563"/>
              <a:endParaRPr lang="en-US" sz="2600">
                <a:solidFill>
                  <a:srgbClr val="505050"/>
                </a:solidFill>
                <a:latin typeface="Arial Unicode MS" panose="020B0604020202020204" pitchFamily="34" charset="-128"/>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32563"/>
              <a:endParaRPr lang="en-US" sz="2600">
                <a:solidFill>
                  <a:srgbClr val="505050"/>
                </a:solidFill>
                <a:latin typeface="Arial Unicode MS" panose="020B0604020202020204" pitchFamily="34" charset="-128"/>
              </a:endParaRPr>
            </a:p>
          </p:txBody>
        </p:sp>
      </p:grpSp>
    </p:spTree>
    <p:extLst>
      <p:ext uri="{BB962C8B-B14F-4D97-AF65-F5344CB8AC3E}">
        <p14:creationId xmlns:p14="http://schemas.microsoft.com/office/powerpoint/2010/main" val="233823865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sz="4400" dirty="0"/>
            </a:lvl1pPr>
          </a:lstStyle>
          <a:p>
            <a:pPr lvl="0"/>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_layout_2_photo">
    <p:spTree>
      <p:nvGrpSpPr>
        <p:cNvPr id="1" name=""/>
        <p:cNvGrpSpPr/>
        <p:nvPr/>
      </p:nvGrpSpPr>
      <p:grpSpPr>
        <a:xfrm>
          <a:off x="0" y="0"/>
          <a:ext cx="0" cy="0"/>
          <a:chOff x="0" y="0"/>
          <a:chExt cx="0" cy="0"/>
        </a:xfrm>
      </p:grpSpPr>
      <p:sp>
        <p:nvSpPr>
          <p:cNvPr id="22" name="Picture Placeholder 21"/>
          <p:cNvSpPr>
            <a:spLocks noGrp="1"/>
          </p:cNvSpPr>
          <p:nvPr>
            <p:ph type="pic" sz="quarter" idx="10"/>
          </p:nvPr>
        </p:nvSpPr>
        <p:spPr>
          <a:xfrm>
            <a:off x="3243109" y="1"/>
            <a:ext cx="9193366" cy="6994524"/>
          </a:xfrm>
          <a:custGeom>
            <a:avLst/>
            <a:gdLst>
              <a:gd name="connsiteX0" fmla="*/ 6942707 w 9193366"/>
              <a:gd name="connsiteY0" fmla="*/ 0 h 6994524"/>
              <a:gd name="connsiteX1" fmla="*/ 9193366 w 9193366"/>
              <a:gd name="connsiteY1" fmla="*/ 0 h 6994524"/>
              <a:gd name="connsiteX2" fmla="*/ 9193366 w 9193366"/>
              <a:gd name="connsiteY2" fmla="*/ 6994524 h 6994524"/>
              <a:gd name="connsiteX3" fmla="*/ 6943424 w 9193366"/>
              <a:gd name="connsiteY3" fmla="*/ 6994524 h 6994524"/>
              <a:gd name="connsiteX4" fmla="*/ 6942707 w 9193366"/>
              <a:gd name="connsiteY4" fmla="*/ 6994524 h 6994524"/>
              <a:gd name="connsiteX5" fmla="*/ 0 w 9193366"/>
              <a:gd name="connsiteY5" fmla="*/ 6994524 h 6994524"/>
              <a:gd name="connsiteX6" fmla="*/ 6942707 w 9193366"/>
              <a:gd name="connsiteY6" fmla="*/ 722 h 69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93366" h="6994524">
                <a:moveTo>
                  <a:pt x="6942707" y="0"/>
                </a:moveTo>
                <a:lnTo>
                  <a:pt x="9193366" y="0"/>
                </a:lnTo>
                <a:lnTo>
                  <a:pt x="9193366" y="6994524"/>
                </a:lnTo>
                <a:lnTo>
                  <a:pt x="6943424" y="6994524"/>
                </a:lnTo>
                <a:lnTo>
                  <a:pt x="6942707" y="6994524"/>
                </a:lnTo>
                <a:lnTo>
                  <a:pt x="0" y="6994524"/>
                </a:lnTo>
                <a:lnTo>
                  <a:pt x="6942707" y="722"/>
                </a:lnTo>
                <a:close/>
              </a:path>
            </a:pathLst>
          </a:custGeom>
          <a:solidFill>
            <a:schemeClr val="tx1"/>
          </a:solidFill>
        </p:spPr>
        <p:txBody>
          <a:bodyPr wrap="square">
            <a:noAutofit/>
          </a:bodyPr>
          <a:lstStyle/>
          <a:p>
            <a:endParaRPr lang="en-US"/>
          </a:p>
        </p:txBody>
      </p:sp>
      <p:sp>
        <p:nvSpPr>
          <p:cNvPr id="2" name="Title 1"/>
          <p:cNvSpPr>
            <a:spLocks noGrp="1"/>
          </p:cNvSpPr>
          <p:nvPr>
            <p:ph type="title"/>
          </p:nvPr>
        </p:nvSpPr>
        <p:spPr>
          <a:xfrm>
            <a:off x="585789" y="1160464"/>
            <a:ext cx="6643687" cy="917575"/>
          </a:xfrm>
        </p:spPr>
        <p:txBody>
          <a:bodyPr/>
          <a:lstStyle>
            <a:lvl1pPr algn="l" defTabSz="932563" rtl="0" eaLnBrk="1" latinLnBrk="0" hangingPunct="1">
              <a:lnSpc>
                <a:spcPct val="90000"/>
              </a:lnSpc>
              <a:spcBef>
                <a:spcPct val="0"/>
              </a:spcBef>
              <a:buNone/>
              <a:defRPr lang="en-US" sz="6599" b="0" kern="1200" cap="none" spc="-1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grpSp>
        <p:nvGrpSpPr>
          <p:cNvPr id="10" name="Group 9"/>
          <p:cNvGrpSpPr>
            <a:grpSpLocks noChangeAspect="1"/>
          </p:cNvGrpSpPr>
          <p:nvPr userDrawn="1"/>
        </p:nvGrpSpPr>
        <p:grpSpPr>
          <a:xfrm>
            <a:off x="752886" y="5648611"/>
            <a:ext cx="547198" cy="553792"/>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32563"/>
              <a:endParaRPr lang="en-US" sz="2600">
                <a:solidFill>
                  <a:srgbClr val="505050"/>
                </a:solidFill>
                <a:latin typeface="Arial Unicode MS" panose="020B0604020202020204" pitchFamily="34" charset="-128"/>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32563"/>
              <a:endParaRPr lang="en-US" sz="2600">
                <a:solidFill>
                  <a:srgbClr val="505050"/>
                </a:solidFill>
                <a:latin typeface="Arial Unicode MS" panose="020B0604020202020204" pitchFamily="34" charset="-128"/>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32563"/>
              <a:endParaRPr lang="en-US" sz="2600">
                <a:solidFill>
                  <a:srgbClr val="505050"/>
                </a:solidFill>
                <a:latin typeface="Arial Unicode MS" panose="020B0604020202020204" pitchFamily="34" charset="-128"/>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32563"/>
              <a:endParaRPr lang="en-US" sz="2600">
                <a:solidFill>
                  <a:srgbClr val="505050"/>
                </a:solidFill>
                <a:latin typeface="Arial Unicode MS" panose="020B0604020202020204" pitchFamily="34" charset="-128"/>
              </a:endParaRPr>
            </a:p>
          </p:txBody>
        </p:sp>
      </p:grpSp>
    </p:spTree>
    <p:extLst>
      <p:ext uri="{BB962C8B-B14F-4D97-AF65-F5344CB8AC3E}">
        <p14:creationId xmlns:p14="http://schemas.microsoft.com/office/powerpoint/2010/main" val="124882589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74640" y="295277"/>
            <a:ext cx="6540499" cy="917575"/>
          </a:xfrm>
        </p:spPr>
        <p:txBody>
          <a:bodyPr/>
          <a:lstStyle>
            <a:lvl1pPr algn="l" defTabSz="932563" rtl="0" eaLnBrk="1" latinLnBrk="0" hangingPunct="1">
              <a:lnSpc>
                <a:spcPct val="90000"/>
              </a:lnSpc>
              <a:spcBef>
                <a:spcPct val="0"/>
              </a:spcBef>
              <a:buNone/>
              <a:defRPr lang="en-US" sz="4399"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
        <p:nvSpPr>
          <p:cNvPr id="6" name="Text Placeholder 5"/>
          <p:cNvSpPr>
            <a:spLocks noGrp="1"/>
          </p:cNvSpPr>
          <p:nvPr>
            <p:ph type="body" sz="quarter" idx="11"/>
          </p:nvPr>
        </p:nvSpPr>
        <p:spPr>
          <a:xfrm>
            <a:off x="274640" y="1941513"/>
            <a:ext cx="6540499" cy="920252"/>
          </a:xfrm>
        </p:spPr>
        <p:txBody>
          <a:bodyPr/>
          <a:lstStyle>
            <a:lvl1pPr marL="0" indent="0">
              <a:spcBef>
                <a:spcPts val="0"/>
              </a:spcBef>
              <a:spcAft>
                <a:spcPts val="1199"/>
              </a:spcAft>
              <a:buNone/>
              <a:defRPr sz="2400" spc="-50" baseline="0">
                <a:gradFill>
                  <a:gsLst>
                    <a:gs pos="1250">
                      <a:schemeClr val="tx1"/>
                    </a:gs>
                    <a:gs pos="99000">
                      <a:schemeClr val="tx1"/>
                    </a:gs>
                  </a:gsLst>
                  <a:lin ang="5400000" scaled="0"/>
                </a:gradFill>
                <a:latin typeface="+mn-lt"/>
              </a:defRPr>
            </a:lvl1pPr>
            <a:lvl2pPr marL="0" indent="0">
              <a:spcBef>
                <a:spcPts val="0"/>
              </a:spcBef>
              <a:spcAft>
                <a:spcPts val="1199"/>
              </a:spcAft>
              <a:buFontTx/>
              <a:buNone/>
              <a:defRPr sz="1800"/>
            </a:lvl2pPr>
            <a:lvl3pPr marL="228557" indent="0">
              <a:spcBef>
                <a:spcPts val="0"/>
              </a:spcBef>
              <a:spcAft>
                <a:spcPts val="1199"/>
              </a:spcAft>
              <a:buNone/>
              <a:defRPr sz="1800"/>
            </a:lvl3pPr>
            <a:lvl4pPr marL="457112" indent="0">
              <a:spcBef>
                <a:spcPts val="0"/>
              </a:spcBef>
              <a:spcAft>
                <a:spcPts val="1199"/>
              </a:spcAft>
              <a:buNone/>
              <a:defRPr sz="1599"/>
            </a:lvl4pPr>
            <a:lvl5pPr marL="685669" indent="0">
              <a:spcBef>
                <a:spcPts val="0"/>
              </a:spcBef>
              <a:spcAft>
                <a:spcPts val="1199"/>
              </a:spcAft>
              <a:buNone/>
              <a:defRPr sz="1599"/>
            </a:lvl5pPr>
          </a:lstStyle>
          <a:p>
            <a:pPr lvl="0"/>
            <a:r>
              <a:rPr lang="en-US"/>
              <a:t>Click to edit Master text styles</a:t>
            </a:r>
          </a:p>
          <a:p>
            <a:pPr lvl="1"/>
            <a:r>
              <a:rPr lang="en-US"/>
              <a:t>Second level</a:t>
            </a:r>
          </a:p>
        </p:txBody>
      </p:sp>
      <p:sp>
        <p:nvSpPr>
          <p:cNvPr id="3" name="Picture Placeholder 2"/>
          <p:cNvSpPr>
            <a:spLocks noGrp="1"/>
          </p:cNvSpPr>
          <p:nvPr>
            <p:ph type="pic" sz="quarter" idx="12"/>
          </p:nvPr>
        </p:nvSpPr>
        <p:spPr>
          <a:xfrm>
            <a:off x="7178676" y="2"/>
            <a:ext cx="5257800" cy="686861"/>
          </a:xfrm>
        </p:spPr>
        <p:txBody>
          <a:bodyPr/>
          <a:lstStyle/>
          <a:p>
            <a:endParaRPr lang="en-US"/>
          </a:p>
        </p:txBody>
      </p:sp>
    </p:spTree>
    <p:extLst>
      <p:ext uri="{BB962C8B-B14F-4D97-AF65-F5344CB8AC3E}">
        <p14:creationId xmlns:p14="http://schemas.microsoft.com/office/powerpoint/2010/main" val="19346672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91866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29541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54234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19" y="-318"/>
            <a:ext cx="12435840" cy="6995160"/>
          </a:xfrm>
          <a:prstGeom prst="rect">
            <a:avLst/>
          </a:prstGeom>
        </p:spPr>
      </p:pic>
    </p:spTree>
    <p:extLst>
      <p:ext uri="{BB962C8B-B14F-4D97-AF65-F5344CB8AC3E}">
        <p14:creationId xmlns:p14="http://schemas.microsoft.com/office/powerpoint/2010/main" val="84710366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60"/>
            <a:ext cx="11887199" cy="182999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03314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4" name="Rectangle 3"/>
          <p:cNvSpPr/>
          <p:nvPr userDrawn="1"/>
        </p:nvSpPr>
        <p:spPr bwMode="auto">
          <a:xfrm>
            <a:off x="9246283" y="5948792"/>
            <a:ext cx="2836800" cy="74610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defTabSz="932114" fontAlgn="base">
              <a:lnSpc>
                <a:spcPct val="90000"/>
              </a:lnSpc>
              <a:spcBef>
                <a:spcPct val="0"/>
              </a:spcBef>
              <a:spcAft>
                <a:spcPct val="0"/>
              </a:spcAft>
              <a:buFont typeface="Arial" panose="020B0604020202020204" pitchFamily="34" charset="0"/>
              <a:buChar char="•"/>
              <a:defRPr/>
            </a:pPr>
            <a:r>
              <a:rPr lang="en-US" sz="1198" kern="0">
                <a:solidFill>
                  <a:srgbClr val="505050"/>
                </a:solidFill>
                <a:ea typeface="Segoe UI" pitchFamily="34" charset="0"/>
                <a:cs typeface="Segoe UI" pitchFamily="34" charset="0"/>
              </a:rPr>
              <a:t>Place partner logo and/or Microsoft Partner Program logo here </a:t>
            </a:r>
          </a:p>
        </p:txBody>
      </p:sp>
      <p:sp>
        <p:nvSpPr>
          <p:cNvPr id="5" name="Text Box 3"/>
          <p:cNvSpPr txBox="1">
            <a:spLocks noChangeArrowheads="1"/>
          </p:cNvSpPr>
          <p:nvPr userDrawn="1"/>
        </p:nvSpPr>
        <p:spPr bwMode="blackWhite">
          <a:xfrm>
            <a:off x="312740" y="6026189"/>
            <a:ext cx="11856403" cy="1048662"/>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1800">
                <a:gradFill>
                  <a:gsLst>
                    <a:gs pos="0">
                      <a:srgbClr val="FFFFFF"/>
                    </a:gs>
                    <a:gs pos="100000">
                      <a:srgbClr val="FFFFFF"/>
                    </a:gs>
                  </a:gsLst>
                  <a:lin ang="5400000" scaled="0"/>
                </a:gradFill>
                <a:cs typeface="Segoe UI" pitchFamily="34" charset="0"/>
              </a:rPr>
              <a:t>&lt;Insert partner legal language and disclaimers here&gt;</a:t>
            </a:r>
          </a:p>
          <a:p>
            <a:pPr defTabSz="932111" eaLnBrk="0" hangingPunct="0"/>
            <a:r>
              <a:rPr lang="en-US" sz="1199">
                <a:gradFill>
                  <a:gsLst>
                    <a:gs pos="0">
                      <a:srgbClr val="FFFFFF"/>
                    </a:gs>
                    <a:gs pos="100000">
                      <a:srgbClr val="FFFFFF"/>
                    </a:gs>
                  </a:gsLst>
                  <a:lin ang="5400000" scaled="0"/>
                </a:gradFill>
                <a:cs typeface="Segoe UI" pitchFamily="34" charset="0"/>
              </a:rPr>
              <a:t>Any offers contained herein are brought to you by [Partner].</a:t>
            </a:r>
          </a:p>
          <a:p>
            <a:pPr defTabSz="932111" eaLnBrk="0" hangingPunct="0"/>
            <a:endParaRPr lang="en-US" sz="1800">
              <a:gradFill>
                <a:gsLst>
                  <a:gs pos="0">
                    <a:srgbClr val="FFFFFF"/>
                  </a:gs>
                  <a:gs pos="100000">
                    <a:srgbClr val="FFFFFF"/>
                  </a:gs>
                </a:gsLst>
                <a:lin ang="5400000" scaled="0"/>
              </a:gradFill>
              <a:cs typeface="Segoe UI" pitchFamily="34" charset="0"/>
            </a:endParaRPr>
          </a:p>
        </p:txBody>
      </p:sp>
      <p:sp>
        <p:nvSpPr>
          <p:cNvPr id="6" name="Windows 10"/>
          <p:cNvSpPr>
            <a:spLocks noChangeAspect="1" noEditPoints="1"/>
          </p:cNvSpPr>
          <p:nvPr userDrawn="1"/>
        </p:nvSpPr>
        <p:spPr bwMode="auto">
          <a:xfrm>
            <a:off x="3804501" y="3074729"/>
            <a:ext cx="4522675" cy="84507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Tree>
    <p:extLst>
      <p:ext uri="{BB962C8B-B14F-4D97-AF65-F5344CB8AC3E}">
        <p14:creationId xmlns:p14="http://schemas.microsoft.com/office/powerpoint/2010/main" val="228559564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7934586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_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7"/>
            <a:ext cx="11889564" cy="917575"/>
          </a:xfrm>
        </p:spPr>
        <p:txBody>
          <a:bodyPr/>
          <a:lstStyle>
            <a:lvl1pPr algn="l" defTabSz="932563" rtl="0" eaLnBrk="1" latinLnBrk="0" hangingPunct="1">
              <a:lnSpc>
                <a:spcPct val="90000"/>
              </a:lnSpc>
              <a:spcBef>
                <a:spcPct val="0"/>
              </a:spcBef>
              <a:buNone/>
              <a:defRPr lang="en-US" sz="4399" b="0" kern="1200" cap="none" spc="-1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2357909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825" y="2"/>
            <a:ext cx="6216650" cy="6992587"/>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itle 1"/>
          <p:cNvSpPr>
            <a:spLocks noGrp="1"/>
          </p:cNvSpPr>
          <p:nvPr>
            <p:ph type="title"/>
          </p:nvPr>
        </p:nvSpPr>
        <p:spPr>
          <a:xfrm>
            <a:off x="274639" y="295276"/>
            <a:ext cx="5945186" cy="917575"/>
          </a:xfrm>
        </p:spPr>
        <p:txBody>
          <a:bodyPr/>
          <a:lstStyle/>
          <a:p>
            <a:r>
              <a:rPr lang="en-US"/>
              <a:t>Click to edit Master title style</a:t>
            </a:r>
          </a:p>
        </p:txBody>
      </p:sp>
      <p:sp>
        <p:nvSpPr>
          <p:cNvPr id="6" name="Text Placeholder 5"/>
          <p:cNvSpPr>
            <a:spLocks noGrp="1"/>
          </p:cNvSpPr>
          <p:nvPr>
            <p:ph type="body" sz="quarter" idx="11"/>
          </p:nvPr>
        </p:nvSpPr>
        <p:spPr>
          <a:xfrm>
            <a:off x="274638" y="2049839"/>
            <a:ext cx="5485308" cy="461665"/>
          </a:xfrm>
        </p:spPr>
        <p:txBody>
          <a:bodyPr/>
          <a:lstStyle>
            <a:lvl1pPr marL="0" indent="0">
              <a:spcBef>
                <a:spcPts val="0"/>
              </a:spcBef>
              <a:spcAft>
                <a:spcPts val="1800"/>
              </a:spcAft>
              <a:buNone/>
              <a:defRPr sz="2000" spc="0" baseline="0">
                <a:solidFill>
                  <a:schemeClr val="tx1"/>
                </a:solidFill>
                <a:latin typeface="+mn-lt"/>
              </a:defRPr>
            </a:lvl1pPr>
            <a:lvl2pPr marL="0" indent="0">
              <a:buFontTx/>
              <a:buNone/>
              <a:defRPr sz="1800">
                <a:solidFill>
                  <a:schemeClr val="tx1"/>
                </a:solidFill>
              </a:defRPr>
            </a:lvl2pPr>
            <a:lvl3pPr marL="228600" indent="0">
              <a:buNone/>
              <a:defRPr sz="1600">
                <a:solidFill>
                  <a:schemeClr val="tx1"/>
                </a:solidFill>
              </a:defRPr>
            </a:lvl3pPr>
            <a:lvl4pPr marL="457200" indent="0">
              <a:buNone/>
              <a:defRPr sz="1400">
                <a:solidFill>
                  <a:schemeClr val="tx1"/>
                </a:solidFill>
              </a:defRPr>
            </a:lvl4pPr>
            <a:lvl5pPr marL="685800" indent="0">
              <a:buNone/>
              <a:defRPr sz="14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_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5817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_background_1">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583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Notes to the Fie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1826" y="357412"/>
            <a:ext cx="5000405" cy="594650"/>
          </a:xfrm>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p:txBody>
          <a:bodyPr>
            <a:normAutofit/>
          </a:bodyPr>
          <a:lstStyle>
            <a:lvl1pPr>
              <a:defRPr sz="2448" b="1">
                <a:solidFill>
                  <a:schemeClr val="tx1"/>
                </a:solidFill>
                <a:latin typeface="Segoe UI" panose="020B0502040204020203" pitchFamily="34" charset="0"/>
                <a:cs typeface="Segoe UI" panose="020B0502040204020203" pitchFamily="34" charset="0"/>
              </a:defRPr>
            </a:lvl1pPr>
            <a:lvl2pPr>
              <a:defRPr sz="2448">
                <a:solidFill>
                  <a:schemeClr val="tx1"/>
                </a:solidFill>
                <a:latin typeface="Segoe UI" panose="020B0502040204020203" pitchFamily="34" charset="0"/>
                <a:cs typeface="Segoe UI" panose="020B0502040204020203" pitchFamily="34" charset="0"/>
              </a:defRPr>
            </a:lvl2pPr>
            <a:lvl3pPr>
              <a:buClr>
                <a:schemeClr val="bg1">
                  <a:lumMod val="65000"/>
                </a:schemeClr>
              </a:buClr>
              <a:defRPr sz="2448">
                <a:solidFill>
                  <a:schemeClr val="tx1"/>
                </a:solidFill>
                <a:latin typeface="Segoe UI" panose="020B0502040204020203" pitchFamily="34" charset="0"/>
                <a:cs typeface="Segoe UI" panose="020B0502040204020203" pitchFamily="34" charset="0"/>
              </a:defRPr>
            </a:lvl3pPr>
            <a:lvl4pPr>
              <a:buClr>
                <a:schemeClr val="bg1">
                  <a:lumMod val="65000"/>
                </a:schemeClr>
              </a:buClr>
              <a:defRPr sz="2448">
                <a:solidFill>
                  <a:schemeClr val="tx1"/>
                </a:solidFill>
                <a:latin typeface="Segoe UI" panose="020B0502040204020203" pitchFamily="34" charset="0"/>
                <a:cs typeface="Segoe UI" panose="020B0502040204020203" pitchFamily="34" charset="0"/>
              </a:defRPr>
            </a:lvl4pPr>
            <a:lvl5pPr>
              <a:buClr>
                <a:schemeClr val="bg1">
                  <a:lumMod val="65000"/>
                </a:schemeClr>
              </a:buClr>
              <a:defRPr sz="2448">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p:cNvSpPr>
            <a:spLocks noGrp="1"/>
          </p:cNvSpPr>
          <p:nvPr>
            <p:ph type="sldNum" sz="quarter" idx="11"/>
          </p:nvPr>
        </p:nvSpPr>
        <p:spPr>
          <a:xfrm>
            <a:off x="11342068" y="6630490"/>
            <a:ext cx="460150" cy="248694"/>
          </a:xfrm>
          <a:prstGeom prst="rect">
            <a:avLst/>
          </a:prstGeom>
        </p:spPr>
        <p:txBody>
          <a:bodyPr/>
          <a:lstStyle>
            <a:lvl1pPr>
              <a:defRPr>
                <a:solidFill>
                  <a:schemeClr val="tx1"/>
                </a:solidFill>
              </a:defRPr>
            </a:lvl1pPr>
          </a:lstStyle>
          <a:p>
            <a:pPr defTabSz="932563"/>
            <a:fld id="{727B4C2D-45E2-4621-8491-2995EB46A674}" type="slidenum">
              <a:rPr lang="en-US" smtClean="0">
                <a:solidFill>
                  <a:srgbClr val="FFFFFF"/>
                </a:solidFill>
              </a:rPr>
              <a:pPr defTabSz="932563"/>
              <a:t>‹#›</a:t>
            </a:fld>
            <a:endParaRPr lang="en-US">
              <a:solidFill>
                <a:srgbClr val="FFFFFF"/>
              </a:solidFill>
            </a:endParaRPr>
          </a:p>
        </p:txBody>
      </p:sp>
      <p:sp>
        <p:nvSpPr>
          <p:cNvPr id="6" name="Text Box 3"/>
          <p:cNvSpPr txBox="1">
            <a:spLocks noChangeArrowheads="1"/>
          </p:cNvSpPr>
          <p:nvPr userDrawn="1"/>
        </p:nvSpPr>
        <p:spPr bwMode="blackWhite">
          <a:xfrm>
            <a:off x="312740" y="6026189"/>
            <a:ext cx="11856403" cy="1048662"/>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1800">
                <a:gradFill>
                  <a:gsLst>
                    <a:gs pos="0">
                      <a:srgbClr val="FFFFFF"/>
                    </a:gs>
                    <a:gs pos="100000">
                      <a:srgbClr val="FFFFFF"/>
                    </a:gs>
                  </a:gsLst>
                  <a:lin ang="5400000" scaled="0"/>
                </a:gradFill>
                <a:cs typeface="Segoe UI" pitchFamily="34" charset="0"/>
              </a:rPr>
              <a:t>&lt;Insert partner legal language and disclaimers here&gt;</a:t>
            </a:r>
          </a:p>
          <a:p>
            <a:pPr defTabSz="932111" eaLnBrk="0" hangingPunct="0"/>
            <a:r>
              <a:rPr lang="en-US" sz="1199">
                <a:gradFill>
                  <a:gsLst>
                    <a:gs pos="0">
                      <a:srgbClr val="FFFFFF"/>
                    </a:gs>
                    <a:gs pos="100000">
                      <a:srgbClr val="FFFFFF"/>
                    </a:gs>
                  </a:gsLst>
                  <a:lin ang="5400000" scaled="0"/>
                </a:gradFill>
                <a:cs typeface="Segoe UI" pitchFamily="34" charset="0"/>
              </a:rPr>
              <a:t>Any offers contained herein are brought to you by [Partner].</a:t>
            </a:r>
          </a:p>
          <a:p>
            <a:pPr defTabSz="932111" eaLnBrk="0" hangingPunct="0"/>
            <a:endParaRPr lang="en-US" sz="180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15713472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582862"/>
            <a:ext cx="6402388" cy="1828800"/>
          </a:xfrm>
          <a:noFill/>
        </p:spPr>
        <p:txBody>
          <a:bodyPr lIns="146304" tIns="91440" rIns="146304" bIns="91440" anchor="t" anchorCtr="0"/>
          <a:lstStyle>
            <a:lvl1pPr>
              <a:defRPr sz="5400" spc="-100" baseline="0">
                <a:gradFill>
                  <a:gsLst>
                    <a:gs pos="76768">
                      <a:srgbClr val="FFFFFF"/>
                    </a:gs>
                    <a:gs pos="53000">
                      <a:srgbClr val="FFFFFF"/>
                    </a:gs>
                  </a:gsLst>
                  <a:lin ang="5400000" scaled="0"/>
                </a:gradFill>
                <a:latin typeface="Segoe UI Semibold" panose="020B0702040204020203" pitchFamily="34" charset="0"/>
                <a:cs typeface="Segoe UI Semibold" panose="020B0702040204020203" pitchFamily="34" charset="0"/>
              </a:defRPr>
            </a:lvl1pPr>
          </a:lstStyle>
          <a:p>
            <a:r>
              <a:rPr lang="en-US"/>
              <a:t>Presentation title</a:t>
            </a:r>
          </a:p>
        </p:txBody>
      </p:sp>
      <p:sp>
        <p:nvSpPr>
          <p:cNvPr id="3" name="Text Placeholder 2"/>
          <p:cNvSpPr>
            <a:spLocks noGrp="1"/>
          </p:cNvSpPr>
          <p:nvPr>
            <p:ph type="body" sz="quarter" idx="14" hasCustomPrompt="1"/>
          </p:nvPr>
        </p:nvSpPr>
        <p:spPr bwMode="auto">
          <a:xfrm>
            <a:off x="273050" y="4411644"/>
            <a:ext cx="6402388" cy="1219205"/>
          </a:xfrm>
        </p:spPr>
        <p:txBody>
          <a:bodyPr tIns="109728" bIns="109728">
            <a:noAutofit/>
          </a:bodyPr>
          <a:lstStyle>
            <a:lvl1pPr marL="0" indent="0">
              <a:spcBef>
                <a:spcPts val="0"/>
              </a:spcBef>
              <a:buNone/>
              <a:defRPr sz="3200" spc="-50" baseline="0">
                <a:gradFill>
                  <a:gsLst>
                    <a:gs pos="76768">
                      <a:srgbClr val="FFFFFF"/>
                    </a:gs>
                    <a:gs pos="53000">
                      <a:srgbClr val="FFFFFF"/>
                    </a:gs>
                  </a:gsLst>
                  <a:lin ang="5400000" scaled="0"/>
                </a:gradFill>
                <a:latin typeface="+mn-lt"/>
              </a:defRPr>
            </a:lvl1pPr>
          </a:lstStyle>
          <a:p>
            <a:pPr lvl="0"/>
            <a:r>
              <a:rPr lang="en-US"/>
              <a:t>Speaker Name</a:t>
            </a:r>
          </a:p>
        </p:txBody>
      </p:sp>
      <p:sp>
        <p:nvSpPr>
          <p:cNvPr id="8" name="Windows 10"/>
          <p:cNvSpPr>
            <a:spLocks noChangeAspect="1" noEditPoints="1"/>
          </p:cNvSpPr>
          <p:nvPr userDrawn="1"/>
        </p:nvSpPr>
        <p:spPr bwMode="auto">
          <a:xfrm>
            <a:off x="502171" y="845527"/>
            <a:ext cx="3914969" cy="73152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3165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00432"/>
            <a:ext cx="9143936" cy="1828786"/>
          </a:xfrm>
          <a:noFill/>
        </p:spPr>
        <p:txBody>
          <a:bodyPr lIns="146304" tIns="91440" rIns="146304" bIns="91440" anchor="t" anchorCtr="0"/>
          <a:lstStyle>
            <a:lvl1pPr algn="l" defTabSz="932742" rtl="0" eaLnBrk="1" latinLnBrk="0" hangingPunct="1">
              <a:lnSpc>
                <a:spcPct val="90000"/>
              </a:lnSpc>
              <a:spcBef>
                <a:spcPct val="0"/>
              </a:spcBef>
              <a:buNone/>
              <a:defRPr lang="en-US" sz="54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274701" y="4330541"/>
            <a:ext cx="7315137" cy="1125880"/>
          </a:xfrm>
          <a:noFill/>
        </p:spPr>
        <p:txBody>
          <a:bodyPr lIns="146304" tIns="109728" rIns="146304" bIns="109728">
            <a:noAutofit/>
          </a:bodyPr>
          <a:lstStyle>
            <a:lvl1pPr marL="0" indent="0">
              <a:spcBef>
                <a:spcPts val="0"/>
              </a:spcBef>
              <a:buNone/>
              <a:defRPr lang="en-US" sz="2800" kern="1200" spc="-5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Windows 10"/>
          <p:cNvSpPr>
            <a:spLocks noChangeAspect="1" noEditPoints="1"/>
          </p:cNvSpPr>
          <p:nvPr userDrawn="1"/>
        </p:nvSpPr>
        <p:spPr bwMode="auto">
          <a:xfrm>
            <a:off x="502171" y="845527"/>
            <a:ext cx="3914969" cy="73152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720245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42" rtl="0" eaLnBrk="1" latinLnBrk="0" hangingPunct="1">
              <a:lnSpc>
                <a:spcPct val="90000"/>
              </a:lnSpc>
              <a:spcBef>
                <a:spcPct val="0"/>
              </a:spcBef>
              <a:buNone/>
              <a:defRPr lang="en-US" sz="48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
        <p:nvSpPr>
          <p:cNvPr id="6" name="Text Placeholder 5"/>
          <p:cNvSpPr>
            <a:spLocks noGrp="1"/>
          </p:cNvSpPr>
          <p:nvPr>
            <p:ph type="body" sz="quarter" idx="10"/>
          </p:nvPr>
        </p:nvSpPr>
        <p:spPr>
          <a:xfrm>
            <a:off x="274639" y="1212850"/>
            <a:ext cx="11887200" cy="1834348"/>
          </a:xfrm>
        </p:spPr>
        <p:txBody>
          <a:bodyPr/>
          <a:lstStyle>
            <a:lvl1pPr marL="0" indent="0">
              <a:buNone/>
              <a:defRPr sz="3600" spc="-100" baseline="0">
                <a:gradFill>
                  <a:gsLst>
                    <a:gs pos="1250">
                      <a:schemeClr val="tx1"/>
                    </a:gs>
                    <a:gs pos="99000">
                      <a:schemeClr val="tx1"/>
                    </a:gs>
                  </a:gsLst>
                  <a:lin ang="5400000" scaled="0"/>
                </a:gradFill>
                <a:latin typeface="+mn-lt"/>
              </a:defRPr>
            </a:lvl1pPr>
            <a:lvl2pPr marL="0" indent="0">
              <a:buFontTx/>
              <a:buNone/>
              <a:defRPr sz="1800"/>
            </a:lvl2pPr>
            <a:lvl3pPr marL="228600" indent="0">
              <a:buNone/>
              <a:defRPr sz="1800"/>
            </a:lvl3pPr>
            <a:lvl4pPr marL="457200" indent="0">
              <a:buNone/>
              <a:defRPr sz="1600"/>
            </a:lvl4pPr>
            <a:lvl5pPr marL="685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198243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6"/>
            <a:ext cx="8712199" cy="917575"/>
          </a:xfrm>
        </p:spPr>
        <p:txBody>
          <a:bodyPr/>
          <a:lstStyle>
            <a:lvl1pPr algn="l" defTabSz="932742" rtl="0" eaLnBrk="1" latinLnBrk="0" hangingPunct="1">
              <a:lnSpc>
                <a:spcPct val="90000"/>
              </a:lnSpc>
              <a:spcBef>
                <a:spcPct val="0"/>
              </a:spcBef>
              <a:buNone/>
              <a:defRPr lang="en-US" sz="48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
        <p:nvSpPr>
          <p:cNvPr id="6" name="Text Placeholder 5"/>
          <p:cNvSpPr>
            <a:spLocks noGrp="1"/>
          </p:cNvSpPr>
          <p:nvPr>
            <p:ph type="body" sz="quarter" idx="10"/>
          </p:nvPr>
        </p:nvSpPr>
        <p:spPr>
          <a:xfrm>
            <a:off x="274640" y="1212850"/>
            <a:ext cx="6983412" cy="1834348"/>
          </a:xfrm>
        </p:spPr>
        <p:txBody>
          <a:bodyPr/>
          <a:lstStyle>
            <a:lvl1pPr marL="0" indent="0">
              <a:buNone/>
              <a:defRPr sz="3600" spc="-100" baseline="0">
                <a:gradFill>
                  <a:gsLst>
                    <a:gs pos="1250">
                      <a:schemeClr val="tx1"/>
                    </a:gs>
                    <a:gs pos="99000">
                      <a:schemeClr val="tx1"/>
                    </a:gs>
                  </a:gsLst>
                  <a:lin ang="5400000" scaled="0"/>
                </a:gradFill>
                <a:latin typeface="+mn-lt"/>
              </a:defRPr>
            </a:lvl1pPr>
            <a:lvl2pPr marL="0" indent="0">
              <a:buFontTx/>
              <a:buNone/>
              <a:defRPr sz="1800"/>
            </a:lvl2pPr>
            <a:lvl3pPr marL="228600" indent="0">
              <a:buNone/>
              <a:defRPr sz="1800"/>
            </a:lvl3pPr>
            <a:lvl4pPr marL="457200" indent="0">
              <a:buNone/>
              <a:defRPr sz="1600"/>
            </a:lvl4pPr>
            <a:lvl5pPr marL="685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p:cNvSpPr/>
          <p:nvPr userDrawn="1"/>
        </p:nvSpPr>
        <p:spPr bwMode="auto">
          <a:xfrm flipH="1">
            <a:off x="3243109" y="-1"/>
            <a:ext cx="9193366" cy="6994525"/>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4601571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42" rtl="0" eaLnBrk="1" latinLnBrk="0" hangingPunct="1">
              <a:lnSpc>
                <a:spcPct val="90000"/>
              </a:lnSpc>
              <a:spcBef>
                <a:spcPct val="0"/>
              </a:spcBef>
              <a:buNone/>
              <a:defRPr lang="en-US" sz="48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274640" y="1212849"/>
            <a:ext cx="5486399" cy="1812804"/>
          </a:xfrm>
        </p:spPr>
        <p:txBody>
          <a:bodyPr wrap="square">
            <a:spAutoFit/>
          </a:bodyPr>
          <a:lstStyle>
            <a:lvl1pPr marL="0" indent="0">
              <a:spcBef>
                <a:spcPts val="1224"/>
              </a:spcBef>
              <a:buClr>
                <a:schemeClr val="tx1"/>
              </a:buClr>
              <a:buFont typeface="Wingdings" pitchFamily="2" charset="2"/>
              <a:buNone/>
              <a:defRPr lang="en-US" sz="3200" kern="1200" spc="-100" baseline="0" dirty="0" smtClean="0">
                <a:gradFill>
                  <a:gsLst>
                    <a:gs pos="1250">
                      <a:schemeClr val="tx1"/>
                    </a:gs>
                    <a:gs pos="99000">
                      <a:schemeClr val="tx1"/>
                    </a:gs>
                  </a:gsLst>
                  <a:lin ang="5400000" scaled="0"/>
                </a:gradFill>
                <a:latin typeface="+mn-lt"/>
                <a:ea typeface="+mn-ea"/>
                <a:cs typeface="+mn-cs"/>
              </a:defRPr>
            </a:lvl1pPr>
            <a:lvl2pPr marL="0" indent="0">
              <a:buNone/>
              <a:defRPr sz="1800"/>
            </a:lvl2pPr>
            <a:lvl3pPr marL="231775" indent="0">
              <a:buNone/>
              <a:tabLst/>
              <a:defRPr sz="1800"/>
            </a:lvl3pPr>
            <a:lvl4pPr marL="460375" indent="0">
              <a:buNone/>
              <a:defRPr sz="1600"/>
            </a:lvl4pPr>
            <a:lvl5pPr marL="685800" indent="0">
              <a:buNone/>
              <a:tabLst/>
              <a:defRPr sz="16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5" name="Text Placeholder 3"/>
          <p:cNvSpPr>
            <a:spLocks noGrp="1"/>
          </p:cNvSpPr>
          <p:nvPr>
            <p:ph type="body" sz="quarter" idx="11"/>
          </p:nvPr>
        </p:nvSpPr>
        <p:spPr>
          <a:xfrm>
            <a:off x="6675440" y="1212849"/>
            <a:ext cx="5486399" cy="1812804"/>
          </a:xfrm>
        </p:spPr>
        <p:txBody>
          <a:bodyPr wrap="square">
            <a:spAutoFit/>
          </a:bodyPr>
          <a:lstStyle>
            <a:lvl1pPr marL="0" indent="0">
              <a:spcBef>
                <a:spcPts val="1224"/>
              </a:spcBef>
              <a:buClr>
                <a:schemeClr val="tx1"/>
              </a:buClr>
              <a:buFont typeface="Wingdings" pitchFamily="2" charset="2"/>
              <a:buNone/>
              <a:defRPr lang="en-US" sz="3200" kern="1200" spc="-100" baseline="0" dirty="0" smtClean="0">
                <a:gradFill>
                  <a:gsLst>
                    <a:gs pos="1250">
                      <a:schemeClr val="tx1"/>
                    </a:gs>
                    <a:gs pos="99000">
                      <a:schemeClr val="tx1"/>
                    </a:gs>
                  </a:gsLst>
                  <a:lin ang="5400000" scaled="0"/>
                </a:gradFill>
                <a:latin typeface="+mn-lt"/>
                <a:ea typeface="+mn-ea"/>
                <a:cs typeface="+mn-cs"/>
              </a:defRPr>
            </a:lvl1pPr>
            <a:lvl2pPr marL="0" indent="0">
              <a:buNone/>
              <a:defRPr sz="1800"/>
            </a:lvl2pPr>
            <a:lvl3pPr marL="231775" indent="0">
              <a:buNone/>
              <a:tabLst/>
              <a:defRPr sz="1800"/>
            </a:lvl3pPr>
            <a:lvl4pPr marL="460375" indent="0">
              <a:buNone/>
              <a:defRPr sz="1600"/>
            </a:lvl4pPr>
            <a:lvl5pPr marL="685800" indent="0">
              <a:buNone/>
              <a:tabLs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25265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42" rtl="0" eaLnBrk="1" latinLnBrk="0" hangingPunct="1">
              <a:lnSpc>
                <a:spcPct val="90000"/>
              </a:lnSpc>
              <a:spcBef>
                <a:spcPct val="0"/>
              </a:spcBef>
              <a:buNone/>
              <a:defRPr lang="en-US" sz="48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6913523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1862"/>
          </a:xfrm>
          <a:noFill/>
        </p:spPr>
        <p:txBody>
          <a:bodyPr tIns="91440" bIns="91440" anchor="t" anchorCtr="0">
            <a:spAutoFit/>
          </a:bodyPr>
          <a:lstStyle>
            <a:lvl1pPr algn="l" defTabSz="932742" rtl="0" eaLnBrk="1" latinLnBrk="0" hangingPunct="1">
              <a:lnSpc>
                <a:spcPct val="90000"/>
              </a:lnSpc>
              <a:spcBef>
                <a:spcPct val="0"/>
              </a:spcBef>
              <a:buNone/>
              <a:defRPr lang="en-US" sz="7200" b="0" kern="1200" cap="none" spc="-30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274639" y="3954463"/>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295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1862"/>
          </a:xfrm>
          <a:noFill/>
        </p:spPr>
        <p:txBody>
          <a:bodyPr tIns="91440" bIns="91440" anchor="t" anchorCtr="0">
            <a:spAutoFit/>
          </a:bodyPr>
          <a:lstStyle>
            <a:lvl1pPr algn="l" defTabSz="932742" rtl="0" eaLnBrk="1" latinLnBrk="0" hangingPunct="1">
              <a:lnSpc>
                <a:spcPct val="90000"/>
              </a:lnSpc>
              <a:spcBef>
                <a:spcPct val="0"/>
              </a:spcBef>
              <a:buNone/>
              <a:defRPr lang="en-US" sz="7200" b="0" kern="1200" cap="none" spc="-30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Video title</a:t>
            </a:r>
          </a:p>
        </p:txBody>
      </p:sp>
    </p:spTree>
    <p:extLst>
      <p:ext uri="{BB962C8B-B14F-4D97-AF65-F5344CB8AC3E}">
        <p14:creationId xmlns:p14="http://schemas.microsoft.com/office/powerpoint/2010/main" val="566796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_layout_2_animated">
    <p:spTree>
      <p:nvGrpSpPr>
        <p:cNvPr id="1" name=""/>
        <p:cNvGrpSpPr/>
        <p:nvPr/>
      </p:nvGrpSpPr>
      <p:grpSpPr>
        <a:xfrm>
          <a:off x="0" y="0"/>
          <a:ext cx="0" cy="0"/>
          <a:chOff x="0" y="0"/>
          <a:chExt cx="0" cy="0"/>
        </a:xfrm>
      </p:grpSpPr>
      <p:sp>
        <p:nvSpPr>
          <p:cNvPr id="2" name="Title 1"/>
          <p:cNvSpPr>
            <a:spLocks noGrp="1"/>
          </p:cNvSpPr>
          <p:nvPr>
            <p:ph type="title"/>
          </p:nvPr>
        </p:nvSpPr>
        <p:spPr>
          <a:xfrm>
            <a:off x="585788" y="1160463"/>
            <a:ext cx="6381750" cy="917575"/>
          </a:xfrm>
        </p:spPr>
        <p:txBody>
          <a:bodyPr/>
          <a:lstStyle>
            <a:lvl1pPr algn="l" defTabSz="932742" rtl="0" eaLnBrk="1" latinLnBrk="0" hangingPunct="1">
              <a:lnSpc>
                <a:spcPct val="90000"/>
              </a:lnSpc>
              <a:spcBef>
                <a:spcPct val="0"/>
              </a:spcBef>
              <a:buNone/>
              <a:defRPr lang="en-US" sz="5400" b="0" kern="1200" cap="none" spc="-1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
        <p:nvSpPr>
          <p:cNvPr id="11" name="Freeform 10"/>
          <p:cNvSpPr/>
          <p:nvPr userDrawn="1"/>
        </p:nvSpPr>
        <p:spPr bwMode="auto">
          <a:xfrm>
            <a:off x="2157258" y="-2"/>
            <a:ext cx="10279216" cy="6994526"/>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788469" y="2565718"/>
            <a:ext cx="5212080" cy="489365"/>
          </a:xfrm>
        </p:spPr>
        <p:txBody>
          <a:bodyPr/>
          <a:lstStyle>
            <a:lvl1pPr marL="0" indent="0" algn="l" defTabSz="932418" rtl="0" eaLnBrk="1" latinLnBrk="0" hangingPunct="1">
              <a:lnSpc>
                <a:spcPct val="90000"/>
              </a:lnSpc>
              <a:spcBef>
                <a:spcPts val="0"/>
              </a:spcBef>
              <a:spcAft>
                <a:spcPts val="1800"/>
              </a:spcAft>
              <a:buNone/>
              <a:defRPr lang="en-US" sz="2200" kern="1200" spc="-50" baseline="0" dirty="0" smtClean="0">
                <a:solidFill>
                  <a:schemeClr val="bg2"/>
                </a:solidFill>
                <a:latin typeface="+mn-lt"/>
                <a:ea typeface="Segoe UI" pitchFamily="34" charset="0"/>
                <a:cs typeface="Segoe UI" pitchFamily="34" charset="0"/>
              </a:defRPr>
            </a:lvl1pPr>
            <a:lvl2pPr marL="0" indent="0" algn="l" defTabSz="932418" rtl="0" eaLnBrk="1" latinLnBrk="0" hangingPunct="1">
              <a:lnSpc>
                <a:spcPct val="90000"/>
              </a:lnSpc>
              <a:spcAft>
                <a:spcPts val="1800"/>
              </a:spcAft>
              <a:buFontTx/>
              <a:buNone/>
              <a:defRPr lang="en-US" sz="2400" kern="1200" spc="-50" dirty="0" smtClean="0">
                <a:solidFill>
                  <a:schemeClr val="bg2"/>
                </a:solidFill>
                <a:latin typeface="+mn-lt"/>
                <a:ea typeface="Segoe UI" pitchFamily="34" charset="0"/>
                <a:cs typeface="Segoe UI" pitchFamily="34" charset="0"/>
              </a:defRPr>
            </a:lvl2pPr>
            <a:lvl3pPr marL="0" indent="0" algn="l" defTabSz="932418" rtl="0" eaLnBrk="1" latinLnBrk="0" hangingPunct="1">
              <a:lnSpc>
                <a:spcPct val="90000"/>
              </a:lnSpc>
              <a:spcAft>
                <a:spcPts val="1800"/>
              </a:spcAft>
              <a:buNone/>
              <a:defRPr lang="en-US" sz="2400" kern="1200" spc="-50" dirty="0" smtClean="0">
                <a:solidFill>
                  <a:schemeClr val="bg2"/>
                </a:solidFill>
                <a:latin typeface="+mn-lt"/>
                <a:ea typeface="Segoe UI" pitchFamily="34" charset="0"/>
                <a:cs typeface="Segoe UI" pitchFamily="34" charset="0"/>
              </a:defRPr>
            </a:lvl3pPr>
            <a:lvl4pPr marL="0" indent="0" algn="l" defTabSz="932418" rtl="0" eaLnBrk="1" latinLnBrk="0" hangingPunct="1">
              <a:lnSpc>
                <a:spcPct val="90000"/>
              </a:lnSpc>
              <a:spcAft>
                <a:spcPts val="1800"/>
              </a:spcAft>
              <a:buNone/>
              <a:defRPr lang="en-US" sz="2400" kern="1200" spc="-50" dirty="0" smtClean="0">
                <a:solidFill>
                  <a:schemeClr val="bg2"/>
                </a:solidFill>
                <a:latin typeface="+mn-lt"/>
                <a:ea typeface="Segoe UI" pitchFamily="34" charset="0"/>
                <a:cs typeface="Segoe UI" pitchFamily="34" charset="0"/>
              </a:defRPr>
            </a:lvl4pPr>
            <a:lvl5pPr marL="0" indent="0" algn="l" defTabSz="932418" rtl="0" eaLnBrk="1" latinLnBrk="0" hangingPunct="1">
              <a:lnSpc>
                <a:spcPct val="90000"/>
              </a:lnSpc>
              <a:spcAft>
                <a:spcPts val="1800"/>
              </a:spcAft>
              <a:buNone/>
              <a:defRPr lang="en-US" sz="2400" kern="1200" spc="-50" dirty="0">
                <a:solidFill>
                  <a:schemeClr val="bg2"/>
                </a:solidFill>
                <a:latin typeface="+mn-lt"/>
                <a:ea typeface="Segoe UI" pitchFamily="34" charset="0"/>
                <a:cs typeface="Segoe UI" pitchFamily="34" charset="0"/>
              </a:defRPr>
            </a:lvl5pPr>
          </a:lstStyle>
          <a:p>
            <a:pPr lvl="0"/>
            <a:r>
              <a:rPr lang="en-US"/>
              <a:t>Click to edit Master text styles</a:t>
            </a:r>
          </a:p>
        </p:txBody>
      </p:sp>
      <p:grpSp>
        <p:nvGrpSpPr>
          <p:cNvPr id="22" name="Group 21"/>
          <p:cNvGrpSpPr>
            <a:grpSpLocks noChangeAspect="1"/>
          </p:cNvGrpSpPr>
          <p:nvPr userDrawn="1"/>
        </p:nvGrpSpPr>
        <p:grpSpPr>
          <a:xfrm>
            <a:off x="752885" y="5648611"/>
            <a:ext cx="547198" cy="553792"/>
            <a:chOff x="-1600994" y="4302797"/>
            <a:chExt cx="1713039" cy="1724190"/>
          </a:xfrm>
          <a:solidFill>
            <a:schemeClr val="tx1"/>
          </a:solidFill>
        </p:grpSpPr>
        <p:sp>
          <p:nvSpPr>
            <p:cNvPr id="23"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srgbClr val="505050"/>
                </a:solidFill>
                <a:effectLst/>
                <a:uLnTx/>
                <a:uFillTx/>
                <a:latin typeface="Arial Unicode MS" panose="020B0604020202020204" pitchFamily="34" charset="-128"/>
                <a:ea typeface="+mn-ea"/>
                <a:cs typeface="+mn-cs"/>
              </a:endParaRPr>
            </a:p>
          </p:txBody>
        </p:sp>
        <p:sp>
          <p:nvSpPr>
            <p:cNvPr id="24"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srgbClr val="505050"/>
                </a:solidFill>
                <a:effectLst/>
                <a:uLnTx/>
                <a:uFillTx/>
                <a:latin typeface="Arial Unicode MS" panose="020B0604020202020204" pitchFamily="34" charset="-128"/>
                <a:ea typeface="+mn-ea"/>
                <a:cs typeface="+mn-cs"/>
              </a:endParaRPr>
            </a:p>
          </p:txBody>
        </p:sp>
        <p:sp>
          <p:nvSpPr>
            <p:cNvPr id="25"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srgbClr val="505050"/>
                </a:solidFill>
                <a:effectLst/>
                <a:uLnTx/>
                <a:uFillTx/>
                <a:latin typeface="Arial Unicode MS" panose="020B0604020202020204" pitchFamily="34" charset="-128"/>
                <a:ea typeface="+mn-ea"/>
                <a:cs typeface="+mn-cs"/>
              </a:endParaRPr>
            </a:p>
          </p:txBody>
        </p:sp>
        <p:sp>
          <p:nvSpPr>
            <p:cNvPr id="26"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822112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1+#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75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build="p">
        <p:tmplLst>
          <p:tmpl lvl="1">
            <p:tnLst>
              <p:par>
                <p:cTn presetID="10"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Effect transition="in" filter="fade">
                      <p:cBhvr>
                        <p:cTn dur="750"/>
                        <p:tgtEl>
                          <p:spTgt spid="6"/>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_layout_2">
    <p:spTree>
      <p:nvGrpSpPr>
        <p:cNvPr id="1" name=""/>
        <p:cNvGrpSpPr/>
        <p:nvPr/>
      </p:nvGrpSpPr>
      <p:grpSpPr>
        <a:xfrm>
          <a:off x="0" y="0"/>
          <a:ext cx="0" cy="0"/>
          <a:chOff x="0" y="0"/>
          <a:chExt cx="0" cy="0"/>
        </a:xfrm>
      </p:grpSpPr>
      <p:sp>
        <p:nvSpPr>
          <p:cNvPr id="2" name="Title 1"/>
          <p:cNvSpPr>
            <a:spLocks noGrp="1"/>
          </p:cNvSpPr>
          <p:nvPr>
            <p:ph type="title"/>
          </p:nvPr>
        </p:nvSpPr>
        <p:spPr>
          <a:xfrm>
            <a:off x="585788" y="1160463"/>
            <a:ext cx="6381750" cy="917575"/>
          </a:xfrm>
        </p:spPr>
        <p:txBody>
          <a:bodyPr/>
          <a:lstStyle>
            <a:lvl1pPr algn="l" defTabSz="932742" rtl="0" eaLnBrk="1" latinLnBrk="0" hangingPunct="1">
              <a:lnSpc>
                <a:spcPct val="90000"/>
              </a:lnSpc>
              <a:spcBef>
                <a:spcPct val="0"/>
              </a:spcBef>
              <a:buNone/>
              <a:defRPr lang="en-US" sz="5400" b="0" kern="1200" cap="none" spc="-1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
        <p:nvSpPr>
          <p:cNvPr id="11" name="Freeform 10"/>
          <p:cNvSpPr/>
          <p:nvPr userDrawn="1"/>
        </p:nvSpPr>
        <p:spPr bwMode="auto">
          <a:xfrm>
            <a:off x="2157258" y="-2"/>
            <a:ext cx="10279216" cy="6994526"/>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788469" y="2565718"/>
            <a:ext cx="5212080" cy="489365"/>
          </a:xfrm>
        </p:spPr>
        <p:txBody>
          <a:bodyPr/>
          <a:lstStyle>
            <a:lvl1pPr marL="0" indent="0" algn="l" defTabSz="932418" rtl="0" eaLnBrk="1" latinLnBrk="0" hangingPunct="1">
              <a:lnSpc>
                <a:spcPct val="90000"/>
              </a:lnSpc>
              <a:spcBef>
                <a:spcPts val="0"/>
              </a:spcBef>
              <a:spcAft>
                <a:spcPts val="1800"/>
              </a:spcAft>
              <a:buNone/>
              <a:defRPr lang="en-US" sz="2200" kern="1200" spc="-50" baseline="0" dirty="0" smtClean="0">
                <a:solidFill>
                  <a:schemeClr val="bg2"/>
                </a:solidFill>
                <a:latin typeface="+mn-lt"/>
                <a:ea typeface="Segoe UI" pitchFamily="34" charset="0"/>
                <a:cs typeface="Segoe UI" pitchFamily="34" charset="0"/>
              </a:defRPr>
            </a:lvl1pPr>
            <a:lvl2pPr marL="0" indent="0" algn="l" defTabSz="932418" rtl="0" eaLnBrk="1" latinLnBrk="0" hangingPunct="1">
              <a:lnSpc>
                <a:spcPct val="90000"/>
              </a:lnSpc>
              <a:spcAft>
                <a:spcPts val="1800"/>
              </a:spcAft>
              <a:buFontTx/>
              <a:buNone/>
              <a:defRPr lang="en-US" sz="2400" kern="1200" spc="-50" dirty="0" smtClean="0">
                <a:solidFill>
                  <a:schemeClr val="bg2"/>
                </a:solidFill>
                <a:latin typeface="+mn-lt"/>
                <a:ea typeface="Segoe UI" pitchFamily="34" charset="0"/>
                <a:cs typeface="Segoe UI" pitchFamily="34" charset="0"/>
              </a:defRPr>
            </a:lvl2pPr>
            <a:lvl3pPr marL="0" indent="0" algn="l" defTabSz="932418" rtl="0" eaLnBrk="1" latinLnBrk="0" hangingPunct="1">
              <a:lnSpc>
                <a:spcPct val="90000"/>
              </a:lnSpc>
              <a:spcAft>
                <a:spcPts val="1800"/>
              </a:spcAft>
              <a:buNone/>
              <a:defRPr lang="en-US" sz="2400" kern="1200" spc="-50" dirty="0" smtClean="0">
                <a:solidFill>
                  <a:schemeClr val="bg2"/>
                </a:solidFill>
                <a:latin typeface="+mn-lt"/>
                <a:ea typeface="Segoe UI" pitchFamily="34" charset="0"/>
                <a:cs typeface="Segoe UI" pitchFamily="34" charset="0"/>
              </a:defRPr>
            </a:lvl3pPr>
            <a:lvl4pPr marL="0" indent="0" algn="l" defTabSz="932418" rtl="0" eaLnBrk="1" latinLnBrk="0" hangingPunct="1">
              <a:lnSpc>
                <a:spcPct val="90000"/>
              </a:lnSpc>
              <a:spcAft>
                <a:spcPts val="1800"/>
              </a:spcAft>
              <a:buNone/>
              <a:defRPr lang="en-US" sz="2400" kern="1200" spc="-50" dirty="0" smtClean="0">
                <a:solidFill>
                  <a:schemeClr val="bg2"/>
                </a:solidFill>
                <a:latin typeface="+mn-lt"/>
                <a:ea typeface="Segoe UI" pitchFamily="34" charset="0"/>
                <a:cs typeface="Segoe UI" pitchFamily="34" charset="0"/>
              </a:defRPr>
            </a:lvl4pPr>
            <a:lvl5pPr marL="0" indent="0" algn="l" defTabSz="932418" rtl="0" eaLnBrk="1" latinLnBrk="0" hangingPunct="1">
              <a:lnSpc>
                <a:spcPct val="90000"/>
              </a:lnSpc>
              <a:spcAft>
                <a:spcPts val="1800"/>
              </a:spcAft>
              <a:buNone/>
              <a:defRPr lang="en-US" sz="2400" kern="1200" spc="-50" dirty="0">
                <a:solidFill>
                  <a:schemeClr val="bg2"/>
                </a:solidFill>
                <a:latin typeface="+mn-lt"/>
                <a:ea typeface="Segoe UI" pitchFamily="34" charset="0"/>
                <a:cs typeface="Segoe UI" pitchFamily="34" charset="0"/>
              </a:defRPr>
            </a:lvl5pPr>
          </a:lstStyle>
          <a:p>
            <a:pPr lvl="0"/>
            <a:r>
              <a:rPr lang="en-US"/>
              <a:t>Click to edit Master text styles</a:t>
            </a:r>
          </a:p>
        </p:txBody>
      </p:sp>
      <p:grpSp>
        <p:nvGrpSpPr>
          <p:cNvPr id="10" name="Group 9"/>
          <p:cNvGrpSpPr>
            <a:grpSpLocks noChangeAspect="1"/>
          </p:cNvGrpSpPr>
          <p:nvPr userDrawn="1"/>
        </p:nvGrpSpPr>
        <p:grpSpPr>
          <a:xfrm>
            <a:off x="752885" y="5648611"/>
            <a:ext cx="547198" cy="553792"/>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02698995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74639" y="295276"/>
            <a:ext cx="6540499" cy="917575"/>
          </a:xfrm>
        </p:spPr>
        <p:txBody>
          <a:bodyPr/>
          <a:lstStyle>
            <a:lvl1pPr algn="l" defTabSz="932742" rtl="0" eaLnBrk="1" latinLnBrk="0" hangingPunct="1">
              <a:lnSpc>
                <a:spcPct val="90000"/>
              </a:lnSpc>
              <a:spcBef>
                <a:spcPct val="0"/>
              </a:spcBef>
              <a:buNone/>
              <a:defRPr lang="en-US" sz="44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
        <p:nvSpPr>
          <p:cNvPr id="6" name="Text Placeholder 5"/>
          <p:cNvSpPr>
            <a:spLocks noGrp="1"/>
          </p:cNvSpPr>
          <p:nvPr>
            <p:ph type="body" sz="quarter" idx="11"/>
          </p:nvPr>
        </p:nvSpPr>
        <p:spPr>
          <a:xfrm>
            <a:off x="274638" y="1941513"/>
            <a:ext cx="6540500" cy="920252"/>
          </a:xfrm>
        </p:spPr>
        <p:txBody>
          <a:bodyPr/>
          <a:lstStyle>
            <a:lvl1pPr marL="0" indent="0">
              <a:spcBef>
                <a:spcPts val="0"/>
              </a:spcBef>
              <a:spcAft>
                <a:spcPts val="1200"/>
              </a:spcAft>
              <a:buNone/>
              <a:defRPr sz="2400" spc="-50" baseline="0">
                <a:gradFill>
                  <a:gsLst>
                    <a:gs pos="1250">
                      <a:schemeClr val="tx1"/>
                    </a:gs>
                    <a:gs pos="99000">
                      <a:schemeClr val="tx1"/>
                    </a:gs>
                  </a:gsLst>
                  <a:lin ang="5400000" scaled="0"/>
                </a:gradFill>
                <a:latin typeface="+mn-lt"/>
              </a:defRPr>
            </a:lvl1pPr>
            <a:lvl2pPr marL="0" indent="0">
              <a:spcBef>
                <a:spcPts val="0"/>
              </a:spcBef>
              <a:spcAft>
                <a:spcPts val="1200"/>
              </a:spcAft>
              <a:buFontTx/>
              <a:buNone/>
              <a:defRPr sz="1800"/>
            </a:lvl2pPr>
            <a:lvl3pPr marL="228600" indent="0">
              <a:spcBef>
                <a:spcPts val="0"/>
              </a:spcBef>
              <a:spcAft>
                <a:spcPts val="1200"/>
              </a:spcAft>
              <a:buNone/>
              <a:defRPr sz="1800"/>
            </a:lvl3pPr>
            <a:lvl4pPr marL="457200" indent="0">
              <a:spcBef>
                <a:spcPts val="0"/>
              </a:spcBef>
              <a:spcAft>
                <a:spcPts val="1200"/>
              </a:spcAft>
              <a:buNone/>
              <a:defRPr sz="1600"/>
            </a:lvl4pPr>
            <a:lvl5pPr marL="685800" indent="0">
              <a:spcBef>
                <a:spcPts val="0"/>
              </a:spcBef>
              <a:spcAft>
                <a:spcPts val="1200"/>
              </a:spcAft>
              <a:buNone/>
              <a:defRPr sz="1600"/>
            </a:lvl5pPr>
          </a:lstStyle>
          <a:p>
            <a:pPr lvl="0"/>
            <a:r>
              <a:rPr lang="en-US"/>
              <a:t>Click to edit Master text styles</a:t>
            </a:r>
          </a:p>
          <a:p>
            <a:pPr lvl="1"/>
            <a:r>
              <a:rPr lang="en-US"/>
              <a:t>Second level</a:t>
            </a:r>
          </a:p>
        </p:txBody>
      </p:sp>
      <p:sp>
        <p:nvSpPr>
          <p:cNvPr id="3" name="Picture Placeholder 2"/>
          <p:cNvSpPr>
            <a:spLocks noGrp="1"/>
          </p:cNvSpPr>
          <p:nvPr>
            <p:ph type="pic" sz="quarter" idx="12"/>
          </p:nvPr>
        </p:nvSpPr>
        <p:spPr>
          <a:xfrm>
            <a:off x="7178676" y="1"/>
            <a:ext cx="5257800" cy="738664"/>
          </a:xfrm>
        </p:spPr>
        <p:txBody>
          <a:bodyPr/>
          <a:lstStyle/>
          <a:p>
            <a:endParaRPr lang="en-US"/>
          </a:p>
        </p:txBody>
      </p:sp>
    </p:spTree>
    <p:extLst>
      <p:ext uri="{BB962C8B-B14F-4D97-AF65-F5344CB8AC3E}">
        <p14:creationId xmlns:p14="http://schemas.microsoft.com/office/powerpoint/2010/main" val="380776645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53023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175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41282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509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403688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79112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5" name="Windows 10"/>
          <p:cNvSpPr>
            <a:spLocks noChangeAspect="1" noEditPoints="1"/>
          </p:cNvSpPr>
          <p:nvPr userDrawn="1"/>
        </p:nvSpPr>
        <p:spPr bwMode="auto">
          <a:xfrm>
            <a:off x="3804501" y="3074729"/>
            <a:ext cx="4522675" cy="84507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
        <p:nvSpPr>
          <p:cNvPr id="4" name="Text Box 3"/>
          <p:cNvSpPr txBox="1">
            <a:spLocks noChangeArrowheads="1"/>
          </p:cNvSpPr>
          <p:nvPr userDrawn="1"/>
        </p:nvSpPr>
        <p:spPr bwMode="blackWhite">
          <a:xfrm>
            <a:off x="312740" y="6026189"/>
            <a:ext cx="11856403" cy="1048662"/>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1800">
                <a:gradFill>
                  <a:gsLst>
                    <a:gs pos="0">
                      <a:srgbClr val="FFFFFF"/>
                    </a:gs>
                    <a:gs pos="100000">
                      <a:srgbClr val="FFFFFF"/>
                    </a:gs>
                  </a:gsLst>
                  <a:lin ang="5400000" scaled="0"/>
                </a:gradFill>
                <a:cs typeface="Segoe UI" pitchFamily="34" charset="0"/>
              </a:rPr>
              <a:t>&lt;Insert partner legal language and disclaimers here&gt;</a:t>
            </a:r>
          </a:p>
          <a:p>
            <a:pPr defTabSz="932111" eaLnBrk="0" hangingPunct="0"/>
            <a:r>
              <a:rPr lang="en-US" sz="1199">
                <a:gradFill>
                  <a:gsLst>
                    <a:gs pos="0">
                      <a:srgbClr val="FFFFFF"/>
                    </a:gs>
                    <a:gs pos="100000">
                      <a:srgbClr val="FFFFFF"/>
                    </a:gs>
                  </a:gsLst>
                  <a:lin ang="5400000" scaled="0"/>
                </a:gradFill>
                <a:cs typeface="Segoe UI" pitchFamily="34" charset="0"/>
              </a:rPr>
              <a:t>Any offers contained herein are brought to you by [Partner].</a:t>
            </a:r>
          </a:p>
          <a:p>
            <a:pPr defTabSz="932111" eaLnBrk="0" hangingPunct="0"/>
            <a:endParaRPr lang="en-US" sz="180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4" name="Rectangle 3"/>
          <p:cNvSpPr/>
          <p:nvPr userDrawn="1"/>
        </p:nvSpPr>
        <p:spPr bwMode="auto">
          <a:xfrm>
            <a:off x="480655" y="2659055"/>
            <a:ext cx="2836800" cy="74610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marR="0" lvl="0" indent="-342834" algn="l" defTabSz="932293"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99"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Place partner logo and/or Microsoft Partner Program logo here </a:t>
            </a:r>
          </a:p>
        </p:txBody>
      </p:sp>
      <p:sp>
        <p:nvSpPr>
          <p:cNvPr id="5" name="Text Box 3"/>
          <p:cNvSpPr txBox="1">
            <a:spLocks noChangeArrowheads="1"/>
          </p:cNvSpPr>
          <p:nvPr userDrawn="1"/>
        </p:nvSpPr>
        <p:spPr bwMode="blackWhite">
          <a:xfrm>
            <a:off x="312739" y="6026190"/>
            <a:ext cx="11856403" cy="106490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&lt;Insert partner legal language and disclaimers here&gt;</a:t>
            </a:r>
          </a:p>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Any offers contained herein are brought to you by [Partner].</a:t>
            </a:r>
          </a:p>
          <a:p>
            <a:pPr marL="0" marR="0" lvl="0" indent="0" algn="l" defTabSz="93229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298458012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00432"/>
            <a:ext cx="9143936" cy="1828786"/>
          </a:xfrm>
          <a:noFill/>
        </p:spPr>
        <p:txBody>
          <a:bodyPr lIns="146304" tIns="91440" rIns="146304" bIns="91440" anchor="t" anchorCtr="0"/>
          <a:lstStyle>
            <a:lvl1pPr algn="l" defTabSz="932742" rtl="0" eaLnBrk="1" latinLnBrk="0" hangingPunct="1">
              <a:lnSpc>
                <a:spcPct val="90000"/>
              </a:lnSpc>
              <a:spcBef>
                <a:spcPct val="0"/>
              </a:spcBef>
              <a:buNone/>
              <a:defRPr lang="en-US" sz="54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274701" y="4330541"/>
            <a:ext cx="7315137" cy="1125880"/>
          </a:xfrm>
          <a:noFill/>
        </p:spPr>
        <p:txBody>
          <a:bodyPr lIns="146304" tIns="109728" rIns="146304" bIns="109728">
            <a:noAutofit/>
          </a:bodyPr>
          <a:lstStyle>
            <a:lvl1pPr marL="0" indent="0">
              <a:spcBef>
                <a:spcPts val="0"/>
              </a:spcBef>
              <a:buNone/>
              <a:defRPr lang="en-US" sz="2800" kern="1200" spc="-5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88247" y="6162452"/>
            <a:ext cx="1646238" cy="352649"/>
          </a:xfrm>
          <a:prstGeom prst="rect">
            <a:avLst/>
          </a:prstGeom>
        </p:spPr>
      </p:pic>
      <p:sp>
        <p:nvSpPr>
          <p:cNvPr id="8" name="Windows 10"/>
          <p:cNvSpPr>
            <a:spLocks noChangeAspect="1" noEditPoints="1"/>
          </p:cNvSpPr>
          <p:nvPr userDrawn="1"/>
        </p:nvSpPr>
        <p:spPr bwMode="auto">
          <a:xfrm>
            <a:off x="502171" y="845527"/>
            <a:ext cx="3914969" cy="73152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72274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ection_layout_2_photo">
    <p:spTree>
      <p:nvGrpSpPr>
        <p:cNvPr id="1" name=""/>
        <p:cNvGrpSpPr/>
        <p:nvPr/>
      </p:nvGrpSpPr>
      <p:grpSpPr>
        <a:xfrm>
          <a:off x="0" y="0"/>
          <a:ext cx="0" cy="0"/>
          <a:chOff x="0" y="0"/>
          <a:chExt cx="0" cy="0"/>
        </a:xfrm>
      </p:grpSpPr>
      <p:sp>
        <p:nvSpPr>
          <p:cNvPr id="22" name="Picture Placeholder 21"/>
          <p:cNvSpPr>
            <a:spLocks noGrp="1"/>
          </p:cNvSpPr>
          <p:nvPr>
            <p:ph type="pic" sz="quarter" idx="10"/>
          </p:nvPr>
        </p:nvSpPr>
        <p:spPr>
          <a:xfrm>
            <a:off x="3243109" y="0"/>
            <a:ext cx="9193366" cy="6994524"/>
          </a:xfrm>
          <a:custGeom>
            <a:avLst/>
            <a:gdLst>
              <a:gd name="connsiteX0" fmla="*/ 6942707 w 9193366"/>
              <a:gd name="connsiteY0" fmla="*/ 0 h 6994524"/>
              <a:gd name="connsiteX1" fmla="*/ 9193366 w 9193366"/>
              <a:gd name="connsiteY1" fmla="*/ 0 h 6994524"/>
              <a:gd name="connsiteX2" fmla="*/ 9193366 w 9193366"/>
              <a:gd name="connsiteY2" fmla="*/ 6994524 h 6994524"/>
              <a:gd name="connsiteX3" fmla="*/ 6943424 w 9193366"/>
              <a:gd name="connsiteY3" fmla="*/ 6994524 h 6994524"/>
              <a:gd name="connsiteX4" fmla="*/ 6942707 w 9193366"/>
              <a:gd name="connsiteY4" fmla="*/ 6994524 h 6994524"/>
              <a:gd name="connsiteX5" fmla="*/ 0 w 9193366"/>
              <a:gd name="connsiteY5" fmla="*/ 6994524 h 6994524"/>
              <a:gd name="connsiteX6" fmla="*/ 6942707 w 9193366"/>
              <a:gd name="connsiteY6" fmla="*/ 722 h 69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93366" h="6994524">
                <a:moveTo>
                  <a:pt x="6942707" y="0"/>
                </a:moveTo>
                <a:lnTo>
                  <a:pt x="9193366" y="0"/>
                </a:lnTo>
                <a:lnTo>
                  <a:pt x="9193366" y="6994524"/>
                </a:lnTo>
                <a:lnTo>
                  <a:pt x="6943424" y="6994524"/>
                </a:lnTo>
                <a:lnTo>
                  <a:pt x="6942707" y="6994524"/>
                </a:lnTo>
                <a:lnTo>
                  <a:pt x="0" y="6994524"/>
                </a:lnTo>
                <a:lnTo>
                  <a:pt x="6942707" y="722"/>
                </a:lnTo>
                <a:close/>
              </a:path>
            </a:pathLst>
          </a:custGeom>
          <a:solidFill>
            <a:schemeClr val="tx1"/>
          </a:solidFill>
        </p:spPr>
        <p:txBody>
          <a:bodyPr wrap="square">
            <a:noAutofit/>
          </a:bodyPr>
          <a:lstStyle/>
          <a:p>
            <a:endParaRPr lang="en-US"/>
          </a:p>
        </p:txBody>
      </p:sp>
      <p:sp>
        <p:nvSpPr>
          <p:cNvPr id="2" name="Title 1"/>
          <p:cNvSpPr>
            <a:spLocks noGrp="1"/>
          </p:cNvSpPr>
          <p:nvPr>
            <p:ph type="title"/>
          </p:nvPr>
        </p:nvSpPr>
        <p:spPr>
          <a:xfrm>
            <a:off x="585789" y="1160463"/>
            <a:ext cx="6643687" cy="917575"/>
          </a:xfrm>
        </p:spPr>
        <p:txBody>
          <a:bodyPr/>
          <a:lstStyle>
            <a:lvl1pPr algn="l" defTabSz="932742" rtl="0" eaLnBrk="1" latinLnBrk="0" hangingPunct="1">
              <a:lnSpc>
                <a:spcPct val="90000"/>
              </a:lnSpc>
              <a:spcBef>
                <a:spcPct val="0"/>
              </a:spcBef>
              <a:buNone/>
              <a:defRPr lang="en-US" sz="6600" b="0" kern="1200" cap="none" spc="-1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grpSp>
        <p:nvGrpSpPr>
          <p:cNvPr id="10" name="Group 9"/>
          <p:cNvGrpSpPr>
            <a:grpSpLocks noChangeAspect="1"/>
          </p:cNvGrpSpPr>
          <p:nvPr userDrawn="1"/>
        </p:nvGrpSpPr>
        <p:grpSpPr>
          <a:xfrm>
            <a:off x="752885" y="5648611"/>
            <a:ext cx="547198" cy="553792"/>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339263982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mp; Non-bulleted text_2_photo">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6"/>
            <a:ext cx="8433931" cy="917575"/>
          </a:xfrm>
        </p:spPr>
        <p:txBody>
          <a:bodyPr/>
          <a:lstStyle>
            <a:lvl1pPr algn="l" defTabSz="932742" rtl="0" eaLnBrk="1" latinLnBrk="0" hangingPunct="1">
              <a:lnSpc>
                <a:spcPct val="90000"/>
              </a:lnSpc>
              <a:spcBef>
                <a:spcPct val="0"/>
              </a:spcBef>
              <a:buNone/>
              <a:defRPr lang="en-US" sz="44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
        <p:nvSpPr>
          <p:cNvPr id="6" name="Text Placeholder 5"/>
          <p:cNvSpPr>
            <a:spLocks noGrp="1"/>
          </p:cNvSpPr>
          <p:nvPr>
            <p:ph type="body" sz="quarter" idx="10"/>
          </p:nvPr>
        </p:nvSpPr>
        <p:spPr>
          <a:xfrm>
            <a:off x="274640" y="1844219"/>
            <a:ext cx="6983412" cy="2215991"/>
          </a:xfrm>
        </p:spPr>
        <p:txBody>
          <a:bodyPr/>
          <a:lstStyle>
            <a:lvl1pPr marL="0" indent="0">
              <a:spcBef>
                <a:spcPts val="0"/>
              </a:spcBef>
              <a:spcAft>
                <a:spcPts val="1800"/>
              </a:spcAft>
              <a:buNone/>
              <a:defRPr sz="2800" spc="-100" baseline="0">
                <a:gradFill>
                  <a:gsLst>
                    <a:gs pos="1250">
                      <a:schemeClr val="tx1"/>
                    </a:gs>
                    <a:gs pos="99000">
                      <a:schemeClr val="tx1"/>
                    </a:gs>
                  </a:gsLst>
                  <a:lin ang="5400000" scaled="0"/>
                </a:gradFill>
                <a:latin typeface="+mn-lt"/>
              </a:defRPr>
            </a:lvl1pPr>
            <a:lvl2pPr marL="0" indent="0">
              <a:spcBef>
                <a:spcPts val="0"/>
              </a:spcBef>
              <a:spcAft>
                <a:spcPts val="1800"/>
              </a:spcAft>
              <a:buFontTx/>
              <a:buNone/>
              <a:defRPr sz="1400"/>
            </a:lvl2pPr>
            <a:lvl3pPr marL="228600" indent="0">
              <a:spcBef>
                <a:spcPts val="0"/>
              </a:spcBef>
              <a:spcAft>
                <a:spcPts val="1800"/>
              </a:spcAft>
              <a:buNone/>
              <a:defRPr sz="1400"/>
            </a:lvl3pPr>
            <a:lvl4pPr marL="457200" indent="0">
              <a:spcBef>
                <a:spcPts val="0"/>
              </a:spcBef>
              <a:spcAft>
                <a:spcPts val="1800"/>
              </a:spcAft>
              <a:buNone/>
              <a:defRPr sz="1200"/>
            </a:lvl4pPr>
            <a:lvl5pPr marL="685800" indent="0">
              <a:spcBef>
                <a:spcPts val="0"/>
              </a:spcBef>
              <a:spcAft>
                <a:spcPts val="1800"/>
              </a:spcAft>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p:cNvSpPr/>
          <p:nvPr userDrawn="1"/>
        </p:nvSpPr>
        <p:spPr bwMode="auto">
          <a:xfrm flipH="1">
            <a:off x="3243109" y="-1"/>
            <a:ext cx="9193366" cy="6994525"/>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p:cNvSpPr>
            <a:spLocks noGrp="1"/>
          </p:cNvSpPr>
          <p:nvPr>
            <p:ph type="pic" sz="quarter" idx="11"/>
          </p:nvPr>
        </p:nvSpPr>
        <p:spPr>
          <a:xfrm>
            <a:off x="3243109" y="0"/>
            <a:ext cx="9193366" cy="6994524"/>
          </a:xfrm>
          <a:custGeom>
            <a:avLst/>
            <a:gdLst>
              <a:gd name="connsiteX0" fmla="*/ 6942707 w 9193366"/>
              <a:gd name="connsiteY0" fmla="*/ 0 h 6994524"/>
              <a:gd name="connsiteX1" fmla="*/ 9193366 w 9193366"/>
              <a:gd name="connsiteY1" fmla="*/ 0 h 6994524"/>
              <a:gd name="connsiteX2" fmla="*/ 9193366 w 9193366"/>
              <a:gd name="connsiteY2" fmla="*/ 6994524 h 6994524"/>
              <a:gd name="connsiteX3" fmla="*/ 6943424 w 9193366"/>
              <a:gd name="connsiteY3" fmla="*/ 6994524 h 6994524"/>
              <a:gd name="connsiteX4" fmla="*/ 6942707 w 9193366"/>
              <a:gd name="connsiteY4" fmla="*/ 6994524 h 6994524"/>
              <a:gd name="connsiteX5" fmla="*/ 0 w 9193366"/>
              <a:gd name="connsiteY5" fmla="*/ 6994524 h 6994524"/>
              <a:gd name="connsiteX6" fmla="*/ 6942707 w 9193366"/>
              <a:gd name="connsiteY6" fmla="*/ 722 h 69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93366" h="6994524">
                <a:moveTo>
                  <a:pt x="6942707" y="0"/>
                </a:moveTo>
                <a:lnTo>
                  <a:pt x="9193366" y="0"/>
                </a:lnTo>
                <a:lnTo>
                  <a:pt x="9193366" y="6994524"/>
                </a:lnTo>
                <a:lnTo>
                  <a:pt x="6943424" y="6994524"/>
                </a:lnTo>
                <a:lnTo>
                  <a:pt x="6942707" y="6994524"/>
                </a:lnTo>
                <a:lnTo>
                  <a:pt x="0" y="6994524"/>
                </a:lnTo>
                <a:lnTo>
                  <a:pt x="6942707" y="722"/>
                </a:lnTo>
                <a:close/>
              </a:path>
            </a:pathLst>
          </a:custGeom>
        </p:spPr>
        <p:txBody>
          <a:bodyPr wrap="square">
            <a:noAutofit/>
          </a:bodyPr>
          <a:lstStyle/>
          <a:p>
            <a:endParaRPr lang="en-US"/>
          </a:p>
        </p:txBody>
      </p:sp>
    </p:spTree>
    <p:extLst>
      <p:ext uri="{BB962C8B-B14F-4D97-AF65-F5344CB8AC3E}">
        <p14:creationId xmlns:p14="http://schemas.microsoft.com/office/powerpoint/2010/main" val="87266884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1862"/>
          </a:xfrm>
          <a:noFill/>
        </p:spPr>
        <p:txBody>
          <a:bodyPr tIns="91440" bIns="91440" anchor="t" anchorCtr="0">
            <a:spAutoFit/>
          </a:bodyPr>
          <a:lstStyle>
            <a:lvl1pPr>
              <a:defRPr sz="7200" b="0" spc="-150" baseline="0">
                <a:gradFill>
                  <a:gsLst>
                    <a:gs pos="100000">
                      <a:schemeClr val="tx1"/>
                    </a:gs>
                    <a:gs pos="0">
                      <a:schemeClr val="tx1"/>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219631789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_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1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_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6"/>
            <a:ext cx="11889564" cy="917575"/>
          </a:xfrm>
        </p:spPr>
        <p:txBody>
          <a:bodyPr/>
          <a:lstStyle>
            <a:lvl1pPr algn="l" defTabSz="932742" rtl="0" eaLnBrk="1" latinLnBrk="0" hangingPunct="1">
              <a:lnSpc>
                <a:spcPct val="90000"/>
              </a:lnSpc>
              <a:spcBef>
                <a:spcPct val="0"/>
              </a:spcBef>
              <a:buNone/>
              <a:defRPr lang="en-US" sz="4400" b="0" kern="1200" cap="none" spc="-1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952925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85788" y="1160463"/>
            <a:ext cx="6381750" cy="917575"/>
          </a:xfrm>
        </p:spPr>
        <p:txBody>
          <a:bodyPr/>
          <a:lstStyle>
            <a:lvl1pPr algn="l" defTabSz="932742" rtl="0" eaLnBrk="1" latinLnBrk="0" hangingPunct="1">
              <a:lnSpc>
                <a:spcPct val="90000"/>
              </a:lnSpc>
              <a:spcBef>
                <a:spcPct val="0"/>
              </a:spcBef>
              <a:buNone/>
              <a:defRPr lang="en-US" sz="6000" b="0" kern="1200" cap="none" spc="-1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
        <p:nvSpPr>
          <p:cNvPr id="11" name="Freeform 10"/>
          <p:cNvSpPr/>
          <p:nvPr userDrawn="1"/>
        </p:nvSpPr>
        <p:spPr bwMode="auto">
          <a:xfrm>
            <a:off x="2157258" y="-2"/>
            <a:ext cx="10279216" cy="6994526"/>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788469" y="2565718"/>
            <a:ext cx="5212080" cy="489365"/>
          </a:xfrm>
        </p:spPr>
        <p:txBody>
          <a:bodyPr/>
          <a:lstStyle>
            <a:lvl1pPr marL="0" indent="0" algn="l" defTabSz="932418" rtl="0" eaLnBrk="1" latinLnBrk="0" hangingPunct="1">
              <a:lnSpc>
                <a:spcPct val="90000"/>
              </a:lnSpc>
              <a:spcBef>
                <a:spcPts val="0"/>
              </a:spcBef>
              <a:spcAft>
                <a:spcPts val="1800"/>
              </a:spcAft>
              <a:buNone/>
              <a:defRPr lang="en-US" sz="2200" kern="1200" spc="-50" baseline="0" dirty="0" smtClean="0">
                <a:solidFill>
                  <a:schemeClr val="bg2"/>
                </a:solidFill>
                <a:latin typeface="+mn-lt"/>
                <a:ea typeface="Segoe UI" pitchFamily="34" charset="0"/>
                <a:cs typeface="Segoe UI" pitchFamily="34" charset="0"/>
              </a:defRPr>
            </a:lvl1pPr>
            <a:lvl2pPr marL="0" indent="0" algn="l" defTabSz="932418" rtl="0" eaLnBrk="1" latinLnBrk="0" hangingPunct="1">
              <a:lnSpc>
                <a:spcPct val="90000"/>
              </a:lnSpc>
              <a:spcAft>
                <a:spcPts val="1800"/>
              </a:spcAft>
              <a:buFontTx/>
              <a:buNone/>
              <a:defRPr lang="en-US" sz="2400" kern="1200" spc="-50" dirty="0" smtClean="0">
                <a:solidFill>
                  <a:schemeClr val="bg2"/>
                </a:solidFill>
                <a:latin typeface="+mn-lt"/>
                <a:ea typeface="Segoe UI" pitchFamily="34" charset="0"/>
                <a:cs typeface="Segoe UI" pitchFamily="34" charset="0"/>
              </a:defRPr>
            </a:lvl2pPr>
            <a:lvl3pPr marL="0" indent="0" algn="l" defTabSz="932418" rtl="0" eaLnBrk="1" latinLnBrk="0" hangingPunct="1">
              <a:lnSpc>
                <a:spcPct val="90000"/>
              </a:lnSpc>
              <a:spcAft>
                <a:spcPts val="1800"/>
              </a:spcAft>
              <a:buNone/>
              <a:defRPr lang="en-US" sz="2400" kern="1200" spc="-50" dirty="0" smtClean="0">
                <a:solidFill>
                  <a:schemeClr val="bg2"/>
                </a:solidFill>
                <a:latin typeface="+mn-lt"/>
                <a:ea typeface="Segoe UI" pitchFamily="34" charset="0"/>
                <a:cs typeface="Segoe UI" pitchFamily="34" charset="0"/>
              </a:defRPr>
            </a:lvl3pPr>
            <a:lvl4pPr marL="0" indent="0" algn="l" defTabSz="932418" rtl="0" eaLnBrk="1" latinLnBrk="0" hangingPunct="1">
              <a:lnSpc>
                <a:spcPct val="90000"/>
              </a:lnSpc>
              <a:spcAft>
                <a:spcPts val="1800"/>
              </a:spcAft>
              <a:buNone/>
              <a:defRPr lang="en-US" sz="2400" kern="1200" spc="-50" dirty="0" smtClean="0">
                <a:solidFill>
                  <a:schemeClr val="bg2"/>
                </a:solidFill>
                <a:latin typeface="+mn-lt"/>
                <a:ea typeface="Segoe UI" pitchFamily="34" charset="0"/>
                <a:cs typeface="Segoe UI" pitchFamily="34" charset="0"/>
              </a:defRPr>
            </a:lvl4pPr>
            <a:lvl5pPr marL="0" indent="0" algn="l" defTabSz="932418" rtl="0" eaLnBrk="1" latinLnBrk="0" hangingPunct="1">
              <a:lnSpc>
                <a:spcPct val="90000"/>
              </a:lnSpc>
              <a:spcAft>
                <a:spcPts val="1800"/>
              </a:spcAft>
              <a:buNone/>
              <a:defRPr lang="en-US" sz="2400" kern="1200" spc="-50" dirty="0">
                <a:solidFill>
                  <a:schemeClr val="bg2"/>
                </a:solidFill>
                <a:latin typeface="+mn-lt"/>
                <a:ea typeface="Segoe UI" pitchFamily="34" charset="0"/>
                <a:cs typeface="Segoe UI" pitchFamily="34" charset="0"/>
              </a:defRPr>
            </a:lvl5pPr>
          </a:lstStyle>
          <a:p>
            <a:pPr lvl="0"/>
            <a:r>
              <a:rPr lang="en-US"/>
              <a:t>Click to edit Master text styles</a:t>
            </a:r>
          </a:p>
        </p:txBody>
      </p:sp>
      <p:grpSp>
        <p:nvGrpSpPr>
          <p:cNvPr id="10" name="Group 9"/>
          <p:cNvGrpSpPr>
            <a:grpSpLocks noChangeAspect="1"/>
          </p:cNvGrpSpPr>
          <p:nvPr userDrawn="1"/>
        </p:nvGrpSpPr>
        <p:grpSpPr>
          <a:xfrm>
            <a:off x="752885" y="5648611"/>
            <a:ext cx="547198" cy="553792"/>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41622468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Only_2">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6"/>
            <a:ext cx="8433931" cy="917575"/>
          </a:xfrm>
        </p:spPr>
        <p:txBody>
          <a:bodyPr/>
          <a:lstStyle>
            <a:lvl1pPr algn="l" defTabSz="932742" rtl="0" eaLnBrk="1" latinLnBrk="0" hangingPunct="1">
              <a:lnSpc>
                <a:spcPct val="90000"/>
              </a:lnSpc>
              <a:spcBef>
                <a:spcPct val="0"/>
              </a:spcBef>
              <a:buNone/>
              <a:defRPr lang="en-US" sz="4800" b="1" kern="1200" cap="none" spc="-10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243008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7" y="79728"/>
            <a:ext cx="11510858" cy="928140"/>
          </a:xfrm>
        </p:spPr>
        <p:txBody>
          <a:bodyPr lIns="0">
            <a:normAutofit/>
          </a:bodyPr>
          <a:lstStyle>
            <a:lvl1pPr algn="l">
              <a:defRPr sz="3807"/>
            </a:lvl1pPr>
          </a:lstStyle>
          <a:p>
            <a:r>
              <a:rPr lang="en-US"/>
              <a:t>Click to edit Master title style</a:t>
            </a:r>
          </a:p>
        </p:txBody>
      </p:sp>
      <p:sp>
        <p:nvSpPr>
          <p:cNvPr id="15" name="Content Placeholder 14"/>
          <p:cNvSpPr>
            <a:spLocks noGrp="1"/>
          </p:cNvSpPr>
          <p:nvPr>
            <p:ph sz="quarter" idx="18"/>
          </p:nvPr>
        </p:nvSpPr>
        <p:spPr>
          <a:xfrm>
            <a:off x="310138" y="1413778"/>
            <a:ext cx="11510858" cy="2441694"/>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Win_Wht_S_rgb_Wht_S_rgb.png"/>
          <p:cNvPicPr>
            <a:picLocks noChangeAspect="1"/>
          </p:cNvPicPr>
          <p:nvPr userDrawn="1"/>
        </p:nvPicPr>
        <p:blipFill rotWithShape="1">
          <a:blip r:embed="rId2" cstate="email">
            <a:extLst>
              <a:ext uri="{28A0092B-C50C-407E-A947-70E740481C1C}">
                <a14:useLocalDpi xmlns:a14="http://schemas.microsoft.com/office/drawing/2010/main"/>
              </a:ext>
            </a:extLst>
          </a:blip>
          <a:srcRect r="69077"/>
          <a:stretch/>
        </p:blipFill>
        <p:spPr>
          <a:xfrm>
            <a:off x="11589118" y="301229"/>
            <a:ext cx="504892" cy="552211"/>
          </a:xfrm>
          <a:prstGeom prst="rect">
            <a:avLst/>
          </a:prstGeom>
        </p:spPr>
      </p:pic>
    </p:spTree>
    <p:extLst>
      <p:ext uri="{BB962C8B-B14F-4D97-AF65-F5344CB8AC3E}">
        <p14:creationId xmlns:p14="http://schemas.microsoft.com/office/powerpoint/2010/main" val="912908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4853" y="1508579"/>
            <a:ext cx="4571622" cy="5485946"/>
          </a:xfrm>
          <a:prstGeom prst="rect">
            <a:avLst/>
          </a:prstGeom>
        </p:spPr>
      </p:pic>
      <p:sp>
        <p:nvSpPr>
          <p:cNvPr id="2" name="Title 1"/>
          <p:cNvSpPr>
            <a:spLocks noGrp="1"/>
          </p:cNvSpPr>
          <p:nvPr>
            <p:ph type="title"/>
          </p:nvPr>
        </p:nvSpPr>
        <p:spPr>
          <a:xfrm>
            <a:off x="274639" y="295274"/>
            <a:ext cx="11211728" cy="917575"/>
          </a:xfrm>
        </p:spPr>
        <p:txBody>
          <a:bodyPr/>
          <a:lstStyle/>
          <a:p>
            <a:r>
              <a:rPr lang="en-US"/>
              <a:t>Click to edit Master title style</a:t>
            </a:r>
          </a:p>
        </p:txBody>
      </p:sp>
      <p:sp>
        <p:nvSpPr>
          <p:cNvPr id="6" name="Text Placeholder 5"/>
          <p:cNvSpPr>
            <a:spLocks noGrp="1"/>
          </p:cNvSpPr>
          <p:nvPr>
            <p:ph type="body" sz="quarter" idx="10"/>
          </p:nvPr>
        </p:nvSpPr>
        <p:spPr>
          <a:xfrm>
            <a:off x="274639" y="1212849"/>
            <a:ext cx="10572902" cy="462427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9964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5" y="2582862"/>
            <a:ext cx="6402388" cy="1828800"/>
          </a:xfrm>
          <a:noFill/>
        </p:spPr>
        <p:txBody>
          <a:bodyPr lIns="146304" tIns="91440" rIns="146304" bIns="91440" anchor="t" anchorCtr="0"/>
          <a:lstStyle>
            <a:lvl1pPr algn="l" defTabSz="932649" rtl="0" eaLnBrk="1" latinLnBrk="0" hangingPunct="1">
              <a:lnSpc>
                <a:spcPct val="90000"/>
              </a:lnSpc>
              <a:spcBef>
                <a:spcPct val="0"/>
              </a:spcBef>
              <a:buNone/>
              <a:defRPr lang="en-US" sz="4400" b="1" kern="1200" cap="none" spc="-150"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a:t>Presentation title</a:t>
            </a:r>
          </a:p>
        </p:txBody>
      </p:sp>
      <p:sp>
        <p:nvSpPr>
          <p:cNvPr id="3" name="Text Placeholder 2"/>
          <p:cNvSpPr>
            <a:spLocks noGrp="1"/>
          </p:cNvSpPr>
          <p:nvPr>
            <p:ph type="body" sz="quarter" idx="14" hasCustomPrompt="1"/>
          </p:nvPr>
        </p:nvSpPr>
        <p:spPr bwMode="auto">
          <a:xfrm>
            <a:off x="273050" y="4411648"/>
            <a:ext cx="6402388" cy="1219205"/>
          </a:xfrm>
        </p:spPr>
        <p:txBody>
          <a:bodyPr tIns="109728" bIns="109728">
            <a:noAutofit/>
          </a:bodyPr>
          <a:lstStyle>
            <a:lvl1pPr marL="0" indent="0">
              <a:spcBef>
                <a:spcPts val="0"/>
              </a:spcBef>
              <a:buNone/>
              <a:defRPr sz="3200" spc="0" baseline="0">
                <a:gradFill>
                  <a:gsLst>
                    <a:gs pos="76768">
                      <a:srgbClr val="FFFFFF"/>
                    </a:gs>
                    <a:gs pos="53000">
                      <a:srgbClr val="FFFFFF"/>
                    </a:gs>
                  </a:gsLst>
                  <a:lin ang="5400000" scaled="0"/>
                </a:gradFill>
                <a:latin typeface="+mn-lt"/>
              </a:defRPr>
            </a:lvl1pPr>
          </a:lstStyle>
          <a:p>
            <a:pPr lvl="0"/>
            <a:r>
              <a:rPr lang="en-US"/>
              <a:t>Speaker Name</a:t>
            </a:r>
          </a:p>
        </p:txBody>
      </p:sp>
      <p:sp>
        <p:nvSpPr>
          <p:cNvPr id="5" name="Windows 10"/>
          <p:cNvSpPr>
            <a:spLocks noChangeAspect="1" noEditPoints="1"/>
          </p:cNvSpPr>
          <p:nvPr userDrawn="1"/>
        </p:nvSpPr>
        <p:spPr bwMode="auto">
          <a:xfrm>
            <a:off x="8858732" y="5911317"/>
            <a:ext cx="2936227" cy="54864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92936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649" rtl="0" eaLnBrk="1" latinLnBrk="0" hangingPunct="1">
              <a:lnSpc>
                <a:spcPct val="90000"/>
              </a:lnSpc>
              <a:spcBef>
                <a:spcPct val="0"/>
              </a:spcBef>
              <a:buNone/>
              <a:defRPr lang="en-US" sz="3600"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89417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23404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_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5990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1209979"/>
            <a:ext cx="10056812" cy="849463"/>
          </a:xfrm>
          <a:noFill/>
        </p:spPr>
        <p:txBody>
          <a:bodyPr tIns="91440" bIns="91440" anchor="t" anchorCtr="0">
            <a:spAutoFit/>
          </a:bodyPr>
          <a:lstStyle>
            <a:lvl1pPr algn="l" defTabSz="932649" rtl="0" eaLnBrk="1" latinLnBrk="0" hangingPunct="1">
              <a:lnSpc>
                <a:spcPct val="90000"/>
              </a:lnSpc>
              <a:spcBef>
                <a:spcPct val="0"/>
              </a:spcBef>
              <a:buNone/>
              <a:defRPr lang="en-US" sz="4800" b="1" kern="1200" cap="none" spc="-150"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274641" y="3954463"/>
            <a:ext cx="10058401" cy="738664"/>
          </a:xfrm>
          <a:noFill/>
        </p:spPr>
        <p:txBody>
          <a:bodyPr lIns="182880" tIns="146304" rIns="182880" bIns="146304">
            <a:spAutoFit/>
          </a:bodyPr>
          <a:lstStyle>
            <a:lvl1pPr marL="0" indent="0">
              <a:spcBef>
                <a:spcPts val="0"/>
              </a:spcBef>
              <a:buNone/>
              <a:defRPr lang="en-US" sz="3200"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32649"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Tree>
    <p:extLst>
      <p:ext uri="{BB962C8B-B14F-4D97-AF65-F5344CB8AC3E}">
        <p14:creationId xmlns:p14="http://schemas.microsoft.com/office/powerpoint/2010/main" val="25003648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4" name="Windows 10"/>
          <p:cNvSpPr>
            <a:spLocks noChangeAspect="1" noEditPoints="1"/>
          </p:cNvSpPr>
          <p:nvPr userDrawn="1"/>
        </p:nvSpPr>
        <p:spPr bwMode="auto">
          <a:xfrm>
            <a:off x="1067282" y="3115265"/>
            <a:ext cx="4088834" cy="764007"/>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Box 3"/>
          <p:cNvSpPr txBox="1">
            <a:spLocks noChangeArrowheads="1"/>
          </p:cNvSpPr>
          <p:nvPr userDrawn="1"/>
        </p:nvSpPr>
        <p:spPr bwMode="blackWhite">
          <a:xfrm>
            <a:off x="306591" y="5908564"/>
            <a:ext cx="11623331" cy="1013830"/>
          </a:xfrm>
          <a:prstGeom prst="rect">
            <a:avLst/>
          </a:prstGeom>
          <a:noFill/>
          <a:ln w="12700">
            <a:noFill/>
            <a:miter lim="800000"/>
            <a:headEnd type="none" w="sm" len="sm"/>
            <a:tailEnd type="none" w="sm" len="sm"/>
          </a:ln>
          <a:effectLst/>
        </p:spPr>
        <p:txBody>
          <a:bodyPr vert="horz" wrap="square" lIns="179262" tIns="143410" rIns="179262" bIns="143410" numCol="1" anchor="t" anchorCtr="0" compatLnSpc="1">
            <a:prstTxWarp prst="textNoShape">
              <a:avLst/>
            </a:prstTxWarp>
            <a:spAutoFit/>
          </a:bodyPr>
          <a:lstStyle/>
          <a:p>
            <a:pPr marL="0" marR="0" lvl="0" indent="0" algn="l" defTabSz="913833" rtl="0" eaLnBrk="0" fontAlgn="auto" latinLnBrk="0" hangingPunct="0">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&lt;Insert partner legal language and disclaimers here&gt;</a:t>
            </a:r>
          </a:p>
          <a:p>
            <a:pPr marL="0" marR="0" lvl="0" indent="0" algn="l" defTabSz="913833" rtl="0" eaLnBrk="0" fontAlgn="auto" latinLnBrk="0" hangingPunct="0">
              <a:lnSpc>
                <a:spcPct val="100000"/>
              </a:lnSpc>
              <a:spcBef>
                <a:spcPts val="0"/>
              </a:spcBef>
              <a:spcAft>
                <a:spcPts val="0"/>
              </a:spcAft>
              <a:buClrTx/>
              <a:buSzTx/>
              <a:buFontTx/>
              <a:buNone/>
              <a:tabLst/>
              <a:defRPr/>
            </a:pPr>
            <a:r>
              <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Any offers contained herein are brought to you by [Partner].</a:t>
            </a:r>
          </a:p>
          <a:p>
            <a:pPr marL="0" marR="0" lvl="0" indent="0" algn="l" defTabSz="913833" rtl="0" eaLnBrk="0" fontAlgn="auto" latinLnBrk="0" hangingPunct="0">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184971218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0"/>
            <a:ext cx="11887200" cy="572464"/>
          </a:xfrm>
          <a:prstGeom prst="rect">
            <a:avLst/>
          </a:prstGeom>
        </p:spPr>
        <p:txBody>
          <a:bodyPr/>
          <a:lstStyle>
            <a:lvl1pPr marL="0" indent="0">
              <a:spcAft>
                <a:spcPts val="2400"/>
              </a:spcAft>
              <a:buClr>
                <a:schemeClr val="tx1"/>
              </a:buClr>
              <a:buSzPct val="90000"/>
              <a:buFont typeface="Arial" pitchFamily="34" charset="0"/>
              <a:buNone/>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F99"/>
          </a:solidFill>
        </p:spPr>
        <p:txBody>
          <a:bodyPr wrap="square" lIns="155457" tIns="77729" rIns="365760" bIns="77729" anchor="b" anchorCtr="0">
            <a:noAutofit/>
          </a:bodyPr>
          <a:lstStyle>
            <a:lvl1pPr algn="r" defTabSz="906372">
              <a:buFont typeface="Arial" pitchFamily="34" charset="0"/>
              <a:buNone/>
              <a:defRPr sz="28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2909742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80990"/>
            <a:ext cx="11889564" cy="917575"/>
          </a:xfrm>
        </p:spPr>
        <p:txBody>
          <a:bodyPr/>
          <a:lstStyle>
            <a:lvl1pPr algn="l" defTabSz="932649" rtl="0" eaLnBrk="1" latinLnBrk="0" hangingPunct="1">
              <a:lnSpc>
                <a:spcPct val="100000"/>
              </a:lnSpc>
              <a:spcBef>
                <a:spcPct val="0"/>
              </a:spcBef>
              <a:buNone/>
              <a:defRPr lang="en-US" sz="4400" b="1" kern="1200" cap="none" spc="-150" baseline="0" dirty="0">
                <a:ln w="3175">
                  <a:noFill/>
                </a:ln>
                <a:solidFill>
                  <a:srgbClr val="0078D7"/>
                </a:solidFill>
                <a:effectLst/>
                <a:latin typeface="Segoe UI Black" panose="020B0A02040204020203" pitchFamily="34" charset="0"/>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68447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_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649" rtl="0" eaLnBrk="1" latinLnBrk="0" hangingPunct="1">
              <a:lnSpc>
                <a:spcPct val="90000"/>
              </a:lnSpc>
              <a:spcBef>
                <a:spcPct val="0"/>
              </a:spcBef>
              <a:buNone/>
              <a:defRPr lang="en-US" sz="3600" b="1" kern="1200" cap="none" spc="-150" baseline="0" dirty="0">
                <a:ln w="3175">
                  <a:noFill/>
                </a:ln>
                <a:solidFill>
                  <a:srgbClr val="0078D7"/>
                </a:solidFill>
                <a:effectLst/>
                <a:latin typeface="Segoe UI" panose="020B0502040204020203" pitchFamily="34" charset="0"/>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3857418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61639"/>
            <a:ext cx="12436475" cy="38404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481013"/>
            <a:ext cx="1736725" cy="37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6540" y="4348157"/>
            <a:ext cx="6399213" cy="1264677"/>
          </a:xfrm>
          <a:noFill/>
        </p:spPr>
        <p:txBody>
          <a:bodyPr tIns="109728" bIns="109728">
            <a:noAutofit/>
          </a:bodyPr>
          <a:lstStyle>
            <a:lvl1pPr marL="0" indent="0">
              <a:spcBef>
                <a:spcPts val="0"/>
              </a:spcBef>
              <a:buNone/>
              <a:defRPr sz="3600"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3" y="2336799"/>
            <a:ext cx="6621397" cy="2011358"/>
          </a:xfrm>
          <a:noFill/>
        </p:spPr>
        <p:txBody>
          <a:bodyPr anchorCtr="0"/>
          <a:lstStyle>
            <a:lvl1pPr>
              <a:defRPr sz="6000" spc="-100" baseline="0">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87128078"/>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1241428"/>
            <a:ext cx="5486399" cy="917575"/>
          </a:xfrm>
        </p:spPr>
        <p:txBody>
          <a:bodyPr/>
          <a:lstStyle>
            <a:lvl1pPr>
              <a:defRPr sz="6600" baseline="0"/>
            </a:lvl1pPr>
          </a:lstStyle>
          <a:p>
            <a:r>
              <a:rPr lang="en-US"/>
              <a:t>Click to edit Master title style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218237" y="968"/>
            <a:ext cx="6217356" cy="6992588"/>
          </a:xfrm>
          <a:prstGeom prst="rect">
            <a:avLst/>
          </a:prstGeom>
        </p:spPr>
      </p:pic>
      <p:sp>
        <p:nvSpPr>
          <p:cNvPr id="5" name="Picture Placeholder 4"/>
          <p:cNvSpPr>
            <a:spLocks noGrp="1"/>
          </p:cNvSpPr>
          <p:nvPr>
            <p:ph type="pic" sz="quarter" idx="10"/>
          </p:nvPr>
        </p:nvSpPr>
        <p:spPr>
          <a:xfrm>
            <a:off x="6218237" y="968"/>
            <a:ext cx="6216650" cy="683264"/>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695361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7" name="Rectangle 6"/>
          <p:cNvSpPr/>
          <p:nvPr userDrawn="1"/>
        </p:nvSpPr>
        <p:spPr bwMode="auto">
          <a:xfrm>
            <a:off x="0" y="2061639"/>
            <a:ext cx="12436475" cy="384048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58789" y="481014"/>
            <a:ext cx="1736725" cy="37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6539" y="4348158"/>
            <a:ext cx="9144000" cy="1264677"/>
          </a:xfrm>
          <a:noFill/>
        </p:spPr>
        <p:txBody>
          <a:bodyPr tIns="109728"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3" y="2336799"/>
            <a:ext cx="9144000" cy="2011358"/>
          </a:xfrm>
          <a:noFill/>
        </p:spPr>
        <p:txBody>
          <a:bodyPr anchorCtr="0"/>
          <a:lstStyle>
            <a:lvl1pPr>
              <a:defRPr sz="5400" spc="-98" baseline="0">
                <a:gradFill>
                  <a:gsLst>
                    <a:gs pos="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88315943"/>
      </p:ext>
    </p:extLst>
  </p:cSld>
  <p:clrMapOvr>
    <a:masterClrMapping/>
  </p:clrMapOvr>
  <p:transition spd="slow"/>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61639"/>
            <a:ext cx="12436475" cy="3840480"/>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481013"/>
            <a:ext cx="1736725" cy="37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74702" y="2123084"/>
            <a:ext cx="9143936" cy="1648495"/>
          </a:xfrm>
          <a:noFill/>
        </p:spPr>
        <p:txBody>
          <a:bodyPr anchorCtr="0"/>
          <a:lstStyle>
            <a:lvl1pPr>
              <a:defRPr sz="6000" spc="-100" baseline="0">
                <a:gradFill>
                  <a:gsLst>
                    <a:gs pos="5833">
                      <a:srgbClr val="FFFFFF"/>
                    </a:gs>
                    <a:gs pos="18000">
                      <a:srgbClr val="FFFFFF"/>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82230" y="3771579"/>
            <a:ext cx="9143936" cy="1828801"/>
          </a:xfrm>
          <a:noFill/>
        </p:spPr>
        <p:txBody>
          <a:bodyPr tIns="109728"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330963975"/>
      </p:ext>
    </p:extLst>
  </p:cSld>
  <p:clrMapOvr>
    <a:masterClrMapping/>
  </p:clrMapOvr>
  <p:transition spd="slow"/>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764138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78140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77375"/>
          </a:xfrm>
          <a:noFill/>
        </p:spPr>
        <p:txBody>
          <a:bodyPr anchorCtr="0"/>
          <a:lstStyle>
            <a:lvl1pPr>
              <a:defRPr sz="7200" spc="-100" baseline="0">
                <a:gradFill>
                  <a:gsLst>
                    <a:gs pos="100000">
                      <a:schemeClr val="tx1"/>
                    </a:gs>
                    <a:gs pos="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74638" y="3672920"/>
            <a:ext cx="6022975" cy="738664"/>
          </a:xfrm>
        </p:spPr>
        <p:txBody>
          <a:bodyPr/>
          <a:lstStyle>
            <a:lvl1pPr marL="0" indent="0">
              <a:buNone/>
              <a:defRPr/>
            </a:lvl1pPr>
            <a:lvl2pPr marL="342900" indent="0">
              <a:buNone/>
              <a:defRPr/>
            </a:lvl2pPr>
            <a:lvl3pPr marL="571500" indent="0">
              <a:buNone/>
              <a:defRPr/>
            </a:lvl3pPr>
            <a:lvl4pPr marL="800100" indent="0">
              <a:buNone/>
              <a:defRPr/>
            </a:lvl4pPr>
            <a:lvl5pPr marL="1028700" indent="0">
              <a:buNone/>
              <a:defRPr/>
            </a:lvl5pPr>
          </a:lstStyle>
          <a:p>
            <a:pPr lvl="0"/>
            <a:r>
              <a:rPr lang="en-US"/>
              <a:t>Click to edit Master text</a:t>
            </a:r>
          </a:p>
        </p:txBody>
      </p:sp>
    </p:spTree>
    <p:extLst>
      <p:ext uri="{BB962C8B-B14F-4D97-AF65-F5344CB8AC3E}">
        <p14:creationId xmlns:p14="http://schemas.microsoft.com/office/powerpoint/2010/main" val="478533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00980"/>
          </a:xfrm>
          <a:noFill/>
        </p:spPr>
        <p:txBody>
          <a:bodyPr anchorCtr="0"/>
          <a:lstStyle>
            <a:lvl1pPr>
              <a:defRPr sz="7200" spc="-100" baseline="0">
                <a:gradFill>
                  <a:gsLst>
                    <a:gs pos="100000">
                      <a:schemeClr val="tx1"/>
                    </a:gs>
                    <a:gs pos="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74638" y="4596525"/>
            <a:ext cx="6022975" cy="738664"/>
          </a:xfrm>
        </p:spPr>
        <p:txBody>
          <a:bodyPr/>
          <a:lstStyle>
            <a:lvl1pPr marL="0" indent="0">
              <a:buNone/>
              <a:defRPr/>
            </a:lvl1pPr>
            <a:lvl2pPr marL="342900" indent="0">
              <a:buNone/>
              <a:defRPr/>
            </a:lvl2pPr>
            <a:lvl3pPr marL="571500" indent="0">
              <a:buNone/>
              <a:defRPr/>
            </a:lvl3pPr>
            <a:lvl4pPr marL="800100" indent="0">
              <a:buNone/>
              <a:defRPr/>
            </a:lvl4pPr>
            <a:lvl5pPr marL="1028700" indent="0">
              <a:buNone/>
              <a:defRPr/>
            </a:lvl5pPr>
          </a:lstStyle>
          <a:p>
            <a:pPr lvl="0"/>
            <a:r>
              <a:rPr lang="en-US"/>
              <a:t>Click to edit Master text</a:t>
            </a:r>
          </a:p>
        </p:txBody>
      </p:sp>
    </p:spTree>
    <p:extLst>
      <p:ext uri="{BB962C8B-B14F-4D97-AF65-F5344CB8AC3E}">
        <p14:creationId xmlns:p14="http://schemas.microsoft.com/office/powerpoint/2010/main" val="745711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10163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36864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703" y="2125663"/>
            <a:ext cx="5486335" cy="3657600"/>
          </a:xfrm>
          <a:solidFill>
            <a:schemeClr val="accent2"/>
          </a:solidFill>
        </p:spPr>
        <p:txBody>
          <a:bodyPr lIns="146304" tIns="91440" rIns="146304" bIns="91440" anchor="t" anchorCtr="0"/>
          <a:lstStyle>
            <a:lvl1pPr>
              <a:defRPr sz="6000" spc="-100" baseline="0">
                <a:gradFill>
                  <a:gsLst>
                    <a:gs pos="100000">
                      <a:schemeClr val="bg1"/>
                    </a:gs>
                    <a:gs pos="1000">
                      <a:schemeClr val="bg1"/>
                    </a:gs>
                  </a:gsLst>
                  <a:lin ang="5400000" scaled="0"/>
                </a:gradFill>
              </a:defRPr>
            </a:lvl1pPr>
          </a:lstStyle>
          <a:p>
            <a:r>
              <a:rPr lang="en-US"/>
              <a:t>Pull quote</a:t>
            </a:r>
          </a:p>
        </p:txBody>
      </p:sp>
    </p:spTree>
    <p:extLst>
      <p:ext uri="{BB962C8B-B14F-4D97-AF65-F5344CB8AC3E}">
        <p14:creationId xmlns:p14="http://schemas.microsoft.com/office/powerpoint/2010/main" val="51578877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74320" y="296897"/>
            <a:ext cx="11887518" cy="2297013"/>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928096"/>
            <a:ext cx="11887200" cy="627864"/>
          </a:xfrm>
        </p:spPr>
        <p:txBody>
          <a:bodyPr/>
          <a:lstStyle>
            <a:lvl1pPr marL="285750" indent="-285750">
              <a:buFont typeface="Arial" panose="020B0604020202020204" pitchFamily="34" charset="0"/>
              <a:buChar char="•"/>
              <a:defRPr sz="32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464962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271466" y="296866"/>
            <a:ext cx="11879340" cy="883542"/>
          </a:xfrm>
        </p:spPr>
        <p:txBody>
          <a:bodyPr vert="horz" wrap="square" lIns="149226" tIns="93266" rIns="149226" bIns="93266" rtlCol="0" anchor="t" anchorCtr="0">
            <a:spAutoFit/>
          </a:bodyPr>
          <a:lstStyle>
            <a:lvl1pPr>
              <a:lnSpc>
                <a:spcPct val="80000"/>
              </a:lnSpc>
              <a:spcAft>
                <a:spcPts val="0"/>
              </a:spcAft>
              <a:defRPr lang="en-US" sz="4895" spc="-102" dirty="0" smtClean="0">
                <a:solidFill>
                  <a:schemeClr val="tx1">
                    <a:lumMod val="65000"/>
                    <a:lumOff val="35000"/>
                  </a:schemeClr>
                </a:solidFill>
                <a:latin typeface="Segoe UI Light" pitchFamily="34" charset="0"/>
                <a:ea typeface="+mj-ea"/>
                <a:cs typeface="+mj-cs"/>
              </a:defRPr>
            </a:lvl1pPr>
          </a:lstStyle>
          <a:p>
            <a:pPr lvl="0" defTabSz="1241627">
              <a:lnSpc>
                <a:spcPct val="90000"/>
              </a:lnSpc>
              <a:spcBef>
                <a:spcPct val="0"/>
              </a:spcBef>
            </a:pPr>
            <a:r>
              <a:rPr lang="en-US"/>
              <a:t>Click to edit Master text styles</a:t>
            </a:r>
          </a:p>
        </p:txBody>
      </p:sp>
    </p:spTree>
    <p:extLst>
      <p:ext uri="{BB962C8B-B14F-4D97-AF65-F5344CB8AC3E}">
        <p14:creationId xmlns:p14="http://schemas.microsoft.com/office/powerpoint/2010/main" val="11629241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757323" y="2275021"/>
            <a:ext cx="2679152" cy="4719503"/>
          </a:xfrm>
          <a:prstGeom prst="rect">
            <a:avLst/>
          </a:prstGeom>
        </p:spPr>
      </p:pic>
      <p:sp>
        <p:nvSpPr>
          <p:cNvPr id="2" name="Title 1"/>
          <p:cNvSpPr>
            <a:spLocks noGrp="1"/>
          </p:cNvSpPr>
          <p:nvPr>
            <p:ph type="title"/>
          </p:nvPr>
        </p:nvSpPr>
        <p:spPr>
          <a:xfrm>
            <a:off x="274639" y="1211264"/>
            <a:ext cx="5486399" cy="2743200"/>
          </a:xfrm>
        </p:spPr>
        <p:txBody>
          <a:bodyPr/>
          <a:lstStyle>
            <a:lvl1pPr>
              <a:defRPr sz="6600" baseline="0">
                <a:gradFill>
                  <a:gsLst>
                    <a:gs pos="94690">
                      <a:schemeClr val="accent1"/>
                    </a:gs>
                    <a:gs pos="0">
                      <a:schemeClr val="accent1"/>
                    </a:gs>
                  </a:gsLst>
                  <a:lin ang="5400000" scaled="0"/>
                </a:gradFill>
              </a:defRPr>
            </a:lvl1pPr>
          </a:lstStyle>
          <a:p>
            <a:r>
              <a:rPr lang="en-US"/>
              <a:t>Click to edit Master title style</a:t>
            </a:r>
          </a:p>
        </p:txBody>
      </p:sp>
      <p:sp>
        <p:nvSpPr>
          <p:cNvPr id="5" name="Picture Placeholder 4"/>
          <p:cNvSpPr>
            <a:spLocks noGrp="1"/>
          </p:cNvSpPr>
          <p:nvPr>
            <p:ph type="pic" sz="quarter" idx="10"/>
          </p:nvPr>
        </p:nvSpPr>
        <p:spPr>
          <a:xfrm>
            <a:off x="8042987" y="968"/>
            <a:ext cx="4393488" cy="699452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184176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107897" y="1211264"/>
            <a:ext cx="5486399" cy="2743200"/>
          </a:xfrm>
        </p:spPr>
        <p:txBody>
          <a:bodyPr/>
          <a:lstStyle>
            <a:lvl1pPr>
              <a:defRPr sz="6600" baseline="0">
                <a:gradFill>
                  <a:gsLst>
                    <a:gs pos="94690">
                      <a:schemeClr val="accent1"/>
                    </a:gs>
                    <a:gs pos="0">
                      <a:schemeClr val="accent1"/>
                    </a:gs>
                  </a:gsLst>
                  <a:lin ang="5400000" scaled="0"/>
                </a:gradFill>
              </a:defRPr>
            </a:lvl1pPr>
          </a:lstStyle>
          <a:p>
            <a:r>
              <a:rPr lang="en-US"/>
              <a:t>Click to edit Master title style</a:t>
            </a:r>
          </a:p>
        </p:txBody>
      </p:sp>
      <p:sp>
        <p:nvSpPr>
          <p:cNvPr id="5" name="Picture Placeholder 4"/>
          <p:cNvSpPr>
            <a:spLocks noGrp="1"/>
          </p:cNvSpPr>
          <p:nvPr>
            <p:ph type="pic" sz="quarter" idx="10"/>
          </p:nvPr>
        </p:nvSpPr>
        <p:spPr>
          <a:xfrm>
            <a:off x="0" y="968"/>
            <a:ext cx="4391899" cy="6994526"/>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a:blip r:embed="rId2"/>
          <a:stretch>
            <a:fillRect/>
          </a:stretch>
        </p:blipFill>
        <p:spPr>
          <a:xfrm flipH="1">
            <a:off x="0" y="2275021"/>
            <a:ext cx="2679152" cy="4719503"/>
          </a:xfrm>
          <a:prstGeom prst="rect">
            <a:avLst/>
          </a:prstGeom>
        </p:spPr>
      </p:pic>
    </p:spTree>
    <p:extLst>
      <p:ext uri="{BB962C8B-B14F-4D97-AF65-F5344CB8AC3E}">
        <p14:creationId xmlns:p14="http://schemas.microsoft.com/office/powerpoint/2010/main" val="3646195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8" y="295275"/>
            <a:ext cx="11888787" cy="915988"/>
          </a:xfrm>
        </p:spPr>
        <p:txBody>
          <a:bodyPr/>
          <a:lstStyle>
            <a:lvl1pPr>
              <a:defRPr>
                <a:gradFill>
                  <a:gsLst>
                    <a:gs pos="94690">
                      <a:schemeClr val="accent1"/>
                    </a:gs>
                    <a:gs pos="0">
                      <a:schemeClr val="accent1"/>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a:xfrm>
            <a:off x="274638" y="1212850"/>
            <a:ext cx="11887200" cy="2179058"/>
          </a:xfrm>
        </p:spPr>
        <p:txBody>
          <a:bodyPr/>
          <a:lstStyle>
            <a:lvl1pPr marL="0" indent="0">
              <a:spcBef>
                <a:spcPts val="1000"/>
              </a:spcBef>
              <a:spcAft>
                <a:spcPts val="1200"/>
              </a:spcAft>
              <a:buNone/>
              <a:defRPr>
                <a:gradFill>
                  <a:gsLst>
                    <a:gs pos="94690">
                      <a:schemeClr val="tx1"/>
                    </a:gs>
                    <a:gs pos="0">
                      <a:schemeClr val="tx1"/>
                    </a:gs>
                  </a:gsLst>
                  <a:lin ang="5400000" scaled="0"/>
                </a:gradFill>
              </a:defRPr>
            </a:lvl1pPr>
            <a:lvl2pPr marL="0" indent="0">
              <a:buFontTx/>
              <a:buNone/>
              <a:defRPr sz="2000">
                <a:gradFill>
                  <a:gsLst>
                    <a:gs pos="94690">
                      <a:schemeClr val="tx1"/>
                    </a:gs>
                    <a:gs pos="0">
                      <a:schemeClr val="tx1"/>
                    </a:gs>
                  </a:gsLst>
                  <a:lin ang="5400000" scaled="0"/>
                </a:gradFill>
              </a:defRPr>
            </a:lvl2pPr>
            <a:lvl3pPr marL="228600" indent="0">
              <a:buNone/>
              <a:defRPr>
                <a:gradFill>
                  <a:gsLst>
                    <a:gs pos="94690">
                      <a:schemeClr val="tx1"/>
                    </a:gs>
                    <a:gs pos="0">
                      <a:schemeClr val="tx1"/>
                    </a:gs>
                  </a:gsLst>
                  <a:lin ang="5400000" scaled="0"/>
                </a:gradFill>
              </a:defRPr>
            </a:lvl3pPr>
            <a:lvl4pPr marL="457200" indent="0">
              <a:buNone/>
              <a:defRPr>
                <a:gradFill>
                  <a:gsLst>
                    <a:gs pos="94690">
                      <a:schemeClr val="tx1"/>
                    </a:gs>
                    <a:gs pos="0">
                      <a:schemeClr val="tx1"/>
                    </a:gs>
                  </a:gsLst>
                  <a:lin ang="5400000" scaled="0"/>
                </a:gradFill>
              </a:defRPr>
            </a:lvl4pPr>
            <a:lvl5pPr marL="68580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063426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882313" y="296863"/>
            <a:ext cx="1276350" cy="27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74639" y="295274"/>
            <a:ext cx="9052524" cy="915989"/>
          </a:xfrm>
        </p:spPr>
        <p:txBody>
          <a:bodyPr/>
          <a:lstStyle/>
          <a:p>
            <a:r>
              <a:rPr lang="en-US"/>
              <a:t>Click to edit Master title style</a:t>
            </a:r>
          </a:p>
        </p:txBody>
      </p:sp>
    </p:spTree>
    <p:extLst>
      <p:ext uri="{BB962C8B-B14F-4D97-AF65-F5344CB8AC3E}">
        <p14:creationId xmlns:p14="http://schemas.microsoft.com/office/powerpoint/2010/main" val="101397462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8" y="295275"/>
            <a:ext cx="11888787" cy="915988"/>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a:xfrm>
            <a:off x="274638" y="1211263"/>
            <a:ext cx="11887200" cy="202675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59075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9973065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7497"/>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515008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accent4"/>
                    </a:gs>
                    <a:gs pos="100000">
                      <a:schemeClr val="accent4"/>
                    </a:gs>
                  </a:gsLst>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accent4"/>
                    </a:gs>
                    <a:gs pos="100000">
                      <a:schemeClr val="accent4"/>
                    </a:gs>
                  </a:gsLst>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113126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302868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536079"/>
          </a:xfrm>
        </p:spPr>
        <p:txBody>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536079"/>
          </a:xfrm>
        </p:spPr>
        <p:txBody>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6181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image" Target="../media/image9.png"/><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2.png"/><Relationship Id="rId4" Type="http://schemas.openxmlformats.org/officeDocument/2006/relationships/slideLayout" Target="../slideLayouts/slideLayout14.xml"/><Relationship Id="rId9"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theme" Target="../theme/theme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image" Target="../media/image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image" Target="../media/image11.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theme" Target="../theme/theme6.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image" Target="../media/image9.png"/><Relationship Id="rId5" Type="http://schemas.openxmlformats.org/officeDocument/2006/relationships/slideLayout" Target="../slideLayouts/slideLayout74.xml"/><Relationship Id="rId10" Type="http://schemas.openxmlformats.org/officeDocument/2006/relationships/theme" Target="../theme/theme7.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theme" Target="../theme/theme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image" Target="../media/image2.png"/><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image" Target="../media/image1.png"/><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theme" Target="../theme/theme9.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5400000">
            <a:off x="9584880" y="2902197"/>
            <a:ext cx="6627287" cy="727646"/>
          </a:xfrm>
          <a:prstGeom prst="rect">
            <a:avLst/>
          </a:prstGeom>
        </p:spPr>
      </p:pic>
      <p:pic>
        <p:nvPicPr>
          <p:cNvPr id="6" name="Picture 5"/>
          <p:cNvPicPr>
            <a:picLocks noChangeAspect="1"/>
          </p:cNvPicPr>
          <p:nvPr userDrawn="1"/>
        </p:nvPicPr>
        <p:blipFill rotWithShape="1">
          <a:blip r:embed="rId11">
            <a:extLst>
              <a:ext uri="{28A0092B-C50C-407E-A947-70E740481C1C}">
                <a14:useLocalDpi xmlns:a14="http://schemas.microsoft.com/office/drawing/2010/main" val="0"/>
              </a:ext>
            </a:extLst>
          </a:blip>
          <a:srcRect/>
          <a:stretch/>
        </p:blipFill>
        <p:spPr>
          <a:xfrm rot="5400000">
            <a:off x="11190934" y="2023789"/>
            <a:ext cx="4422858" cy="28003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8" r:id="rId1"/>
    <p:sldLayoutId id="2147484236" r:id="rId2"/>
    <p:sldLayoutId id="2147484247" r:id="rId3"/>
    <p:sldLayoutId id="2147484254" r:id="rId4"/>
    <p:sldLayoutId id="2147484256" r:id="rId5"/>
    <p:sldLayoutId id="2147484299" r:id="rId6"/>
    <p:sldLayoutId id="2147484491" r:id="rId7"/>
    <p:sldLayoutId id="2147484492" r:id="rId8"/>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accent1"/>
              </a:gs>
              <a:gs pos="100000">
                <a:schemeClr val="accent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39"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957322965"/>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 id="2147484471" r:id="rId13"/>
    <p:sldLayoutId id="2147484472" r:id="rId14"/>
    <p:sldLayoutId id="2147484473" r:id="rId15"/>
    <p:sldLayoutId id="2147484474" r:id="rId16"/>
    <p:sldLayoutId id="2147484475" r:id="rId17"/>
    <p:sldLayoutId id="2147484476" r:id="rId18"/>
    <p:sldLayoutId id="2147484477" r:id="rId19"/>
    <p:sldLayoutId id="2147484478" r:id="rId20"/>
    <p:sldLayoutId id="2147484479" r:id="rId21"/>
    <p:sldLayoutId id="2147484480" r:id="rId22"/>
    <p:sldLayoutId id="2147484481" r:id="rId23"/>
    <p:sldLayoutId id="2147484482" r:id="rId24"/>
    <p:sldLayoutId id="2147484483" r:id="rId25"/>
    <p:sldLayoutId id="2147484484" r:id="rId26"/>
    <p:sldLayoutId id="2147484485" r:id="rId27"/>
    <p:sldLayoutId id="2147484486" r:id="rId28"/>
    <p:sldLayoutId id="2147484487"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Gray">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279" y="233151"/>
            <a:ext cx="11378776" cy="762786"/>
          </a:xfrm>
          <a:prstGeom prst="rect">
            <a:avLst/>
          </a:prstGeom>
        </p:spPr>
        <p:txBody>
          <a:bodyPr vert="horz" wrap="square" lIns="0" tIns="0" rIns="0" bIns="0" rtlCol="0" anchor="t">
            <a:spAutoFit/>
          </a:bodyPr>
          <a:lstStyle/>
          <a:p>
            <a:r>
              <a:rPr lang="en-US"/>
              <a:t>Click to edit Master title style</a:t>
            </a:r>
          </a:p>
        </p:txBody>
      </p:sp>
      <p:sp>
        <p:nvSpPr>
          <p:cNvPr id="10" name="Text Placeholder 9"/>
          <p:cNvSpPr>
            <a:spLocks noGrp="1"/>
          </p:cNvSpPr>
          <p:nvPr>
            <p:ph type="body" idx="1"/>
          </p:nvPr>
        </p:nvSpPr>
        <p:spPr>
          <a:xfrm>
            <a:off x="531279" y="1476622"/>
            <a:ext cx="11378776" cy="202781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2211471" y="6799381"/>
            <a:ext cx="450013" cy="128046"/>
          </a:xfrm>
          <a:prstGeom prst="rect">
            <a:avLst/>
          </a:prstGeom>
          <a:noFill/>
        </p:spPr>
        <p:txBody>
          <a:bodyPr wrap="square" lIns="0" tIns="0" rIns="0" bIns="0" rtlCol="0">
            <a:spAutoFit/>
          </a:bodyPr>
          <a:lstStyle/>
          <a:p>
            <a:pPr defTabSz="932380"/>
            <a:fld id="{B407DAFF-433B-45E8-A718-D1FBB70E57FD}" type="slidenum">
              <a:rPr lang="en-US" sz="816" smtClean="0">
                <a:solidFill>
                  <a:srgbClr val="000000">
                    <a:lumMod val="75000"/>
                    <a:lumOff val="25000"/>
                    <a:alpha val="99000"/>
                  </a:srgbClr>
                </a:solidFill>
              </a:rPr>
              <a:pPr defTabSz="932380"/>
              <a:t>‹#›</a:t>
            </a:fld>
            <a:endParaRPr lang="en-US" sz="816" err="1">
              <a:solidFill>
                <a:srgbClr val="000000">
                  <a:lumMod val="75000"/>
                  <a:lumOff val="25000"/>
                  <a:alpha val="99000"/>
                </a:srgbClr>
              </a:solidFill>
            </a:endParaRPr>
          </a:p>
        </p:txBody>
      </p:sp>
    </p:spTree>
    <p:extLst>
      <p:ext uri="{BB962C8B-B14F-4D97-AF65-F5344CB8AC3E}">
        <p14:creationId xmlns:p14="http://schemas.microsoft.com/office/powerpoint/2010/main" val="3328241438"/>
      </p:ext>
    </p:extLst>
  </p:cSld>
  <p:clrMap bg1="lt1" tx1="dk1" bg2="lt2" tx2="dk2" accent1="accent1" accent2="accent2" accent3="accent3" accent4="accent4" accent5="accent5" accent6="accent6" hlink="hlink" folHlink="folHlink"/>
  <p:sldLayoutIdLst>
    <p:sldLayoutId id="2147484302" r:id="rId1"/>
  </p:sldLayoutIdLst>
  <p:transition>
    <p:fade/>
  </p:transition>
  <p:txStyles>
    <p:titleStyle>
      <a:lvl1pPr algn="l" defTabSz="932380" rtl="0" eaLnBrk="1" latinLnBrk="0" hangingPunct="1">
        <a:lnSpc>
          <a:spcPct val="90000"/>
        </a:lnSpc>
        <a:spcBef>
          <a:spcPct val="0"/>
        </a:spcBef>
        <a:buNone/>
        <a:defRPr lang="en-US" sz="5506" b="0" kern="1200" cap="none" spc="-102" baseline="0" dirty="0" smtClean="0">
          <a:ln w="3175">
            <a:noFill/>
          </a:ln>
          <a:gradFill flip="none" rotWithShape="1">
            <a:gsLst>
              <a:gs pos="2917">
                <a:schemeClr val="tx1">
                  <a:lumMod val="75000"/>
                  <a:lumOff val="25000"/>
                </a:schemeClr>
              </a:gs>
              <a:gs pos="100000">
                <a:schemeClr val="tx1">
                  <a:lumMod val="75000"/>
                  <a:lumOff val="25000"/>
                </a:schemeClr>
              </a:gs>
            </a:gsLst>
            <a:lin ang="5400000" scaled="0"/>
            <a:tileRect/>
          </a:gradFill>
          <a:effectLst/>
          <a:latin typeface="+mj-lt"/>
          <a:ea typeface="+mn-ea"/>
          <a:cs typeface="Arial" charset="0"/>
        </a:defRPr>
      </a:lvl1pPr>
    </p:titleStyle>
    <p:bodyStyle>
      <a:lvl1pPr marL="349656" marR="0" indent="-349656" algn="l" defTabSz="932380" rtl="0" eaLnBrk="1" fontAlgn="auto" latinLnBrk="0" hangingPunct="1">
        <a:lnSpc>
          <a:spcPct val="90000"/>
        </a:lnSpc>
        <a:spcBef>
          <a:spcPct val="20000"/>
        </a:spcBef>
        <a:spcAft>
          <a:spcPts val="0"/>
        </a:spcAft>
        <a:buClrTx/>
        <a:buSzPct val="90000"/>
        <a:buFont typeface="Arial" pitchFamily="34" charset="0"/>
        <a:buChar char="•"/>
        <a:tabLst/>
        <a:defRPr sz="3672" kern="1200" spc="-71" baseline="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1pPr>
      <a:lvl2pPr marL="584380" marR="0" indent="-234724" algn="l" defTabSz="93238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0">
                <a:schemeClr val="tx1">
                  <a:lumMod val="75000"/>
                  <a:lumOff val="25000"/>
                </a:schemeClr>
              </a:gs>
              <a:gs pos="100000">
                <a:schemeClr val="tx1">
                  <a:lumMod val="75000"/>
                  <a:lumOff val="25000"/>
                </a:schemeClr>
              </a:gs>
            </a:gsLst>
            <a:lin ang="5400000" scaled="0"/>
          </a:gradFill>
          <a:latin typeface="+mn-lt"/>
          <a:ea typeface="+mn-ea"/>
          <a:cs typeface="+mn-cs"/>
        </a:defRPr>
      </a:lvl2pPr>
      <a:lvl3pPr marL="814246" marR="0" indent="-229867" algn="l" defTabSz="932380" rtl="0" eaLnBrk="1" fontAlgn="auto" latinLnBrk="0" hangingPunct="1">
        <a:lnSpc>
          <a:spcPct val="90000"/>
        </a:lnSpc>
        <a:spcBef>
          <a:spcPct val="20000"/>
        </a:spcBef>
        <a:spcAft>
          <a:spcPts val="0"/>
        </a:spcAft>
        <a:buClrTx/>
        <a:buSzPct val="90000"/>
        <a:buFont typeface="Wingdings" pitchFamily="2" charset="2"/>
        <a:buChar char=""/>
        <a:tabLst>
          <a:tab pos="814246" algn="l"/>
        </a:tabLst>
        <a:defRPr sz="2448" kern="1200" spc="0" baseline="0">
          <a:gradFill>
            <a:gsLst>
              <a:gs pos="0">
                <a:schemeClr val="tx1">
                  <a:lumMod val="75000"/>
                  <a:lumOff val="25000"/>
                </a:schemeClr>
              </a:gs>
              <a:gs pos="100000">
                <a:schemeClr val="tx1">
                  <a:lumMod val="75000"/>
                  <a:lumOff val="25000"/>
                </a:schemeClr>
              </a:gs>
            </a:gsLst>
            <a:lin ang="5400000" scaled="0"/>
          </a:gradFill>
          <a:latin typeface="+mn-lt"/>
          <a:ea typeface="+mn-ea"/>
          <a:cs typeface="+mn-cs"/>
        </a:defRPr>
      </a:lvl3pPr>
      <a:lvl4pPr marL="1050589" marR="0" indent="-236341" algn="l" defTabSz="93238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0">
                <a:schemeClr val="tx1">
                  <a:lumMod val="75000"/>
                  <a:lumOff val="25000"/>
                </a:schemeClr>
              </a:gs>
              <a:gs pos="100000">
                <a:schemeClr val="tx1">
                  <a:lumMod val="75000"/>
                  <a:lumOff val="25000"/>
                </a:schemeClr>
              </a:gs>
            </a:gsLst>
            <a:lin ang="5400000" scaled="0"/>
          </a:gradFill>
          <a:latin typeface="+mn-lt"/>
          <a:ea typeface="+mn-ea"/>
          <a:cs typeface="+mn-cs"/>
        </a:defRPr>
      </a:lvl4pPr>
      <a:lvl5pPr marL="1280456" marR="0" indent="-229867" algn="l" defTabSz="93238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0">
                <a:schemeClr val="tx1">
                  <a:lumMod val="75000"/>
                  <a:lumOff val="25000"/>
                </a:schemeClr>
              </a:gs>
              <a:gs pos="100000">
                <a:schemeClr val="tx1">
                  <a:lumMod val="75000"/>
                  <a:lumOff val="25000"/>
                </a:schemeClr>
              </a:gs>
            </a:gsLst>
            <a:lin ang="5400000" scaled="0"/>
          </a:gradFill>
          <a:latin typeface="+mn-lt"/>
          <a:ea typeface="+mn-ea"/>
          <a:cs typeface="+mn-cs"/>
        </a:defRPr>
      </a:lvl5pPr>
      <a:lvl6pPr marL="2564046"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23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42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61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380" rtl="0" eaLnBrk="1" latinLnBrk="0" hangingPunct="1">
        <a:defRPr sz="1836" kern="1200">
          <a:solidFill>
            <a:schemeClr val="tx1"/>
          </a:solidFill>
          <a:latin typeface="+mn-lt"/>
          <a:ea typeface="+mn-ea"/>
          <a:cs typeface="+mn-cs"/>
        </a:defRPr>
      </a:lvl1pPr>
      <a:lvl2pPr marL="466190" algn="l" defTabSz="932380" rtl="0" eaLnBrk="1" latinLnBrk="0" hangingPunct="1">
        <a:defRPr sz="1836" kern="1200">
          <a:solidFill>
            <a:schemeClr val="tx1"/>
          </a:solidFill>
          <a:latin typeface="+mn-lt"/>
          <a:ea typeface="+mn-ea"/>
          <a:cs typeface="+mn-cs"/>
        </a:defRPr>
      </a:lvl2pPr>
      <a:lvl3pPr marL="932380" algn="l" defTabSz="932380" rtl="0" eaLnBrk="1" latinLnBrk="0" hangingPunct="1">
        <a:defRPr sz="1836" kern="1200">
          <a:solidFill>
            <a:schemeClr val="tx1"/>
          </a:solidFill>
          <a:latin typeface="+mn-lt"/>
          <a:ea typeface="+mn-ea"/>
          <a:cs typeface="+mn-cs"/>
        </a:defRPr>
      </a:lvl3pPr>
      <a:lvl4pPr marL="1398571" algn="l" defTabSz="932380" rtl="0" eaLnBrk="1" latinLnBrk="0" hangingPunct="1">
        <a:defRPr sz="1836" kern="1200">
          <a:solidFill>
            <a:schemeClr val="tx1"/>
          </a:solidFill>
          <a:latin typeface="+mn-lt"/>
          <a:ea typeface="+mn-ea"/>
          <a:cs typeface="+mn-cs"/>
        </a:defRPr>
      </a:lvl4pPr>
      <a:lvl5pPr marL="1864761" algn="l" defTabSz="932380" rtl="0" eaLnBrk="1" latinLnBrk="0" hangingPunct="1">
        <a:defRPr sz="1836" kern="1200">
          <a:solidFill>
            <a:schemeClr val="tx1"/>
          </a:solidFill>
          <a:latin typeface="+mn-lt"/>
          <a:ea typeface="+mn-ea"/>
          <a:cs typeface="+mn-cs"/>
        </a:defRPr>
      </a:lvl5pPr>
      <a:lvl6pPr marL="2330951" algn="l" defTabSz="932380" rtl="0" eaLnBrk="1" latinLnBrk="0" hangingPunct="1">
        <a:defRPr sz="1836" kern="1200">
          <a:solidFill>
            <a:schemeClr val="tx1"/>
          </a:solidFill>
          <a:latin typeface="+mn-lt"/>
          <a:ea typeface="+mn-ea"/>
          <a:cs typeface="+mn-cs"/>
        </a:defRPr>
      </a:lvl6pPr>
      <a:lvl7pPr marL="2797140" algn="l" defTabSz="932380" rtl="0" eaLnBrk="1" latinLnBrk="0" hangingPunct="1">
        <a:defRPr sz="1836" kern="1200">
          <a:solidFill>
            <a:schemeClr val="tx1"/>
          </a:solidFill>
          <a:latin typeface="+mn-lt"/>
          <a:ea typeface="+mn-ea"/>
          <a:cs typeface="+mn-cs"/>
        </a:defRPr>
      </a:lvl7pPr>
      <a:lvl8pPr marL="3263330" algn="l" defTabSz="932380" rtl="0" eaLnBrk="1" latinLnBrk="0" hangingPunct="1">
        <a:defRPr sz="1836" kern="1200">
          <a:solidFill>
            <a:schemeClr val="tx1"/>
          </a:solidFill>
          <a:latin typeface="+mn-lt"/>
          <a:ea typeface="+mn-ea"/>
          <a:cs typeface="+mn-cs"/>
        </a:defRPr>
      </a:lvl8pPr>
      <a:lvl9pPr marL="3729520" algn="l" defTabSz="932380"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4441" y="1736802"/>
            <a:ext cx="2637713" cy="4229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7" name="Text Placeholder 16"/>
          <p:cNvSpPr>
            <a:spLocks noGrp="1"/>
          </p:cNvSpPr>
          <p:nvPr>
            <p:ph type="body" idx="1"/>
          </p:nvPr>
        </p:nvSpPr>
        <p:spPr>
          <a:xfrm>
            <a:off x="3730950" y="1736811"/>
            <a:ext cx="8206780" cy="145476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05190360"/>
      </p:ext>
    </p:extLst>
  </p:cSld>
  <p:clrMap bg1="lt1" tx1="dk1" bg2="lt2" tx2="dk2" accent1="accent1" accent2="accent2" accent3="accent3" accent4="accent4" accent5="accent5" accent6="accent6" hlink="hlink" folHlink="folHlink"/>
  <p:sldLayoutIdLst>
    <p:sldLayoutId id="2147484493" r:id="rId1"/>
  </p:sldLayoutIdLst>
  <p:hf hdr="0" dt="0"/>
  <p:txStyles>
    <p:titleStyle>
      <a:lvl1pPr algn="l" defTabSz="1242296" rtl="0" eaLnBrk="1" latinLnBrk="0" hangingPunct="1">
        <a:spcBef>
          <a:spcPct val="0"/>
        </a:spcBef>
        <a:spcAft>
          <a:spcPts val="1632"/>
        </a:spcAft>
        <a:buNone/>
        <a:defRPr lang="en-US" sz="1899" kern="1200" dirty="0">
          <a:solidFill>
            <a:srgbClr val="505050"/>
          </a:solidFill>
          <a:latin typeface="+mj-lt"/>
          <a:ea typeface="ＭＳ Ｐゴシック" charset="0"/>
          <a:cs typeface="Segoe UI" pitchFamily="34" charset="0"/>
        </a:defRPr>
      </a:lvl1pPr>
    </p:titleStyle>
    <p:bodyStyle>
      <a:lvl1pPr marL="0" indent="0" algn="l" defTabSz="1242296" rtl="0" eaLnBrk="1" fontAlgn="base" latinLnBrk="0" hangingPunct="1">
        <a:lnSpc>
          <a:spcPct val="95000"/>
        </a:lnSpc>
        <a:spcBef>
          <a:spcPts val="0"/>
        </a:spcBef>
        <a:spcAft>
          <a:spcPts val="1632"/>
        </a:spcAft>
        <a:buClr>
          <a:schemeClr val="accent1"/>
        </a:buClr>
        <a:buSzPct val="110000"/>
        <a:buFont typeface="Avenir LT Pro 45 Book" charset="0"/>
        <a:buNone/>
        <a:defRPr lang="en-US" sz="3297" b="0" kern="1200" cap="none" baseline="0" dirty="0" smtClean="0">
          <a:solidFill>
            <a:srgbClr val="505050"/>
          </a:solidFill>
          <a:latin typeface="Segoe UI Light"/>
          <a:ea typeface="ＭＳ Ｐゴシック" charset="0"/>
          <a:cs typeface="Segoe UI Light"/>
        </a:defRPr>
      </a:lvl1pPr>
      <a:lvl2pPr marL="0" marR="0" indent="0" algn="l" defTabSz="1242296" rtl="0" eaLnBrk="1" fontAlgn="auto" latinLnBrk="0" hangingPunct="1">
        <a:lnSpc>
          <a:spcPct val="95000"/>
        </a:lnSpc>
        <a:spcBef>
          <a:spcPts val="0"/>
        </a:spcBef>
        <a:spcAft>
          <a:spcPts val="1632"/>
        </a:spcAft>
        <a:buClrTx/>
        <a:buSzTx/>
        <a:buFont typeface="Arial" pitchFamily="34" charset="0"/>
        <a:buNone/>
        <a:tabLst/>
        <a:defRPr lang="en-US" sz="1899" b="0" kern="1200" dirty="0" smtClean="0">
          <a:solidFill>
            <a:srgbClr val="505050"/>
          </a:solidFill>
          <a:latin typeface="+mn-lt"/>
          <a:ea typeface="+mn-ea"/>
          <a:cs typeface="+mn-cs"/>
        </a:defRPr>
      </a:lvl2pPr>
      <a:lvl3pPr marL="621148" indent="-310576" algn="l" defTabSz="1242296" rtl="0" eaLnBrk="1" latinLnBrk="0" hangingPunct="1">
        <a:lnSpc>
          <a:spcPct val="95000"/>
        </a:lnSpc>
        <a:spcBef>
          <a:spcPts val="0"/>
        </a:spcBef>
        <a:spcAft>
          <a:spcPts val="1632"/>
        </a:spcAft>
        <a:buFont typeface="Lucida Grande"/>
        <a:buChar char="-"/>
        <a:defRPr lang="en-US" sz="1899" b="0" kern="1200" dirty="0" smtClean="0">
          <a:solidFill>
            <a:srgbClr val="505050"/>
          </a:solidFill>
          <a:latin typeface="+mn-lt"/>
          <a:ea typeface="+mn-ea"/>
          <a:cs typeface="+mn-cs"/>
        </a:defRPr>
      </a:lvl3pPr>
      <a:lvl4pPr marL="851923" indent="-230775" algn="l" defTabSz="1242296" rtl="0" eaLnBrk="1" latinLnBrk="0" hangingPunct="1">
        <a:lnSpc>
          <a:spcPct val="95000"/>
        </a:lnSpc>
        <a:spcBef>
          <a:spcPts val="0"/>
        </a:spcBef>
        <a:spcAft>
          <a:spcPts val="0"/>
        </a:spcAft>
        <a:buFont typeface="Arial" pitchFamily="34" charset="0"/>
        <a:buChar char="•"/>
        <a:defRPr lang="en-US" sz="1899" b="0" kern="1200" dirty="0" smtClean="0">
          <a:solidFill>
            <a:srgbClr val="505050"/>
          </a:solidFill>
          <a:latin typeface="+mn-lt"/>
          <a:ea typeface="+mn-ea"/>
          <a:cs typeface="+mn-cs"/>
        </a:defRPr>
      </a:lvl4pPr>
      <a:lvl5pPr marL="1242296" indent="-310576" algn="l" defTabSz="1242296" rtl="0" eaLnBrk="1" latinLnBrk="0" hangingPunct="1">
        <a:lnSpc>
          <a:spcPct val="95000"/>
        </a:lnSpc>
        <a:spcBef>
          <a:spcPts val="0"/>
        </a:spcBef>
        <a:spcAft>
          <a:spcPts val="0"/>
        </a:spcAft>
        <a:buFont typeface="Lucida Grande"/>
        <a:buChar char="-"/>
        <a:defRPr lang="en-US" sz="1899" b="0" kern="1200" dirty="0">
          <a:solidFill>
            <a:srgbClr val="505050"/>
          </a:solidFill>
          <a:latin typeface="+mn-lt"/>
          <a:ea typeface="+mn-ea"/>
          <a:cs typeface="+mn-cs"/>
        </a:defRPr>
      </a:lvl5pPr>
      <a:lvl6pPr marL="3416314" indent="-310576" algn="l" defTabSz="1242296" rtl="0" eaLnBrk="1" latinLnBrk="0" hangingPunct="1">
        <a:spcBef>
          <a:spcPct val="20000"/>
        </a:spcBef>
        <a:buFont typeface="Arial" pitchFamily="34" charset="0"/>
        <a:buChar char="•"/>
        <a:defRPr sz="2899" kern="1200">
          <a:solidFill>
            <a:schemeClr val="tx1"/>
          </a:solidFill>
          <a:latin typeface="+mn-lt"/>
          <a:ea typeface="+mn-ea"/>
          <a:cs typeface="+mn-cs"/>
        </a:defRPr>
      </a:lvl6pPr>
      <a:lvl7pPr marL="4037463" indent="-310576" algn="l" defTabSz="1242296" rtl="0" eaLnBrk="1" latinLnBrk="0" hangingPunct="1">
        <a:spcBef>
          <a:spcPct val="20000"/>
        </a:spcBef>
        <a:buFont typeface="Arial" pitchFamily="34" charset="0"/>
        <a:buChar char="•"/>
        <a:defRPr sz="2899" kern="1200">
          <a:solidFill>
            <a:schemeClr val="tx1"/>
          </a:solidFill>
          <a:latin typeface="+mn-lt"/>
          <a:ea typeface="+mn-ea"/>
          <a:cs typeface="+mn-cs"/>
        </a:defRPr>
      </a:lvl7pPr>
      <a:lvl8pPr marL="4658610" indent="-310576" algn="l" defTabSz="1242296" rtl="0" eaLnBrk="1" latinLnBrk="0" hangingPunct="1">
        <a:spcBef>
          <a:spcPct val="20000"/>
        </a:spcBef>
        <a:buFont typeface="Arial" pitchFamily="34" charset="0"/>
        <a:buChar char="•"/>
        <a:defRPr sz="2899" kern="1200">
          <a:solidFill>
            <a:schemeClr val="tx1"/>
          </a:solidFill>
          <a:latin typeface="+mn-lt"/>
          <a:ea typeface="+mn-ea"/>
          <a:cs typeface="+mn-cs"/>
        </a:defRPr>
      </a:lvl8pPr>
      <a:lvl9pPr marL="5279757" indent="-310576" algn="l" defTabSz="1242296" rtl="0" eaLnBrk="1" latinLnBrk="0" hangingPunct="1">
        <a:spcBef>
          <a:spcPct val="20000"/>
        </a:spcBef>
        <a:buFont typeface="Arial" pitchFamily="34" charset="0"/>
        <a:buChar char="•"/>
        <a:defRPr sz="2899" kern="1200">
          <a:solidFill>
            <a:schemeClr val="tx1"/>
          </a:solidFill>
          <a:latin typeface="+mn-lt"/>
          <a:ea typeface="+mn-ea"/>
          <a:cs typeface="+mn-cs"/>
        </a:defRPr>
      </a:lvl9pPr>
    </p:bodyStyle>
    <p:otherStyle>
      <a:defPPr>
        <a:defRPr lang="en-US"/>
      </a:defPPr>
      <a:lvl1pPr marL="0" algn="l" defTabSz="1242296" rtl="0" eaLnBrk="1" latinLnBrk="0" hangingPunct="1">
        <a:defRPr sz="2399" kern="1200">
          <a:solidFill>
            <a:schemeClr val="tx1"/>
          </a:solidFill>
          <a:latin typeface="+mn-lt"/>
          <a:ea typeface="+mn-ea"/>
          <a:cs typeface="+mn-cs"/>
        </a:defRPr>
      </a:lvl1pPr>
      <a:lvl2pPr marL="621148" algn="l" defTabSz="1242296" rtl="0" eaLnBrk="1" latinLnBrk="0" hangingPunct="1">
        <a:defRPr sz="2399" kern="1200">
          <a:solidFill>
            <a:schemeClr val="tx1"/>
          </a:solidFill>
          <a:latin typeface="+mn-lt"/>
          <a:ea typeface="+mn-ea"/>
          <a:cs typeface="+mn-cs"/>
        </a:defRPr>
      </a:lvl2pPr>
      <a:lvl3pPr marL="1242296" algn="l" defTabSz="1242296" rtl="0" eaLnBrk="1" latinLnBrk="0" hangingPunct="1">
        <a:defRPr sz="2399" kern="1200">
          <a:solidFill>
            <a:schemeClr val="tx1"/>
          </a:solidFill>
          <a:latin typeface="+mn-lt"/>
          <a:ea typeface="+mn-ea"/>
          <a:cs typeface="+mn-cs"/>
        </a:defRPr>
      </a:lvl3pPr>
      <a:lvl4pPr marL="1863444" algn="l" defTabSz="1242296" rtl="0" eaLnBrk="1" latinLnBrk="0" hangingPunct="1">
        <a:defRPr sz="2399" kern="1200">
          <a:solidFill>
            <a:schemeClr val="tx1"/>
          </a:solidFill>
          <a:latin typeface="+mn-lt"/>
          <a:ea typeface="+mn-ea"/>
          <a:cs typeface="+mn-cs"/>
        </a:defRPr>
      </a:lvl4pPr>
      <a:lvl5pPr marL="2484592" algn="l" defTabSz="1242296" rtl="0" eaLnBrk="1" latinLnBrk="0" hangingPunct="1">
        <a:defRPr sz="2399" kern="1200">
          <a:solidFill>
            <a:schemeClr val="tx1"/>
          </a:solidFill>
          <a:latin typeface="+mn-lt"/>
          <a:ea typeface="+mn-ea"/>
          <a:cs typeface="+mn-cs"/>
        </a:defRPr>
      </a:lvl5pPr>
      <a:lvl6pPr marL="3105738" algn="l" defTabSz="1242296" rtl="0" eaLnBrk="1" latinLnBrk="0" hangingPunct="1">
        <a:defRPr sz="2399" kern="1200">
          <a:solidFill>
            <a:schemeClr val="tx1"/>
          </a:solidFill>
          <a:latin typeface="+mn-lt"/>
          <a:ea typeface="+mn-ea"/>
          <a:cs typeface="+mn-cs"/>
        </a:defRPr>
      </a:lvl6pPr>
      <a:lvl7pPr marL="3726886" algn="l" defTabSz="1242296" rtl="0" eaLnBrk="1" latinLnBrk="0" hangingPunct="1">
        <a:defRPr sz="2399" kern="1200">
          <a:solidFill>
            <a:schemeClr val="tx1"/>
          </a:solidFill>
          <a:latin typeface="+mn-lt"/>
          <a:ea typeface="+mn-ea"/>
          <a:cs typeface="+mn-cs"/>
        </a:defRPr>
      </a:lvl7pPr>
      <a:lvl8pPr marL="4348035" algn="l" defTabSz="1242296" rtl="0" eaLnBrk="1" latinLnBrk="0" hangingPunct="1">
        <a:defRPr sz="2399" kern="1200">
          <a:solidFill>
            <a:schemeClr val="tx1"/>
          </a:solidFill>
          <a:latin typeface="+mn-lt"/>
          <a:ea typeface="+mn-ea"/>
          <a:cs typeface="+mn-cs"/>
        </a:defRPr>
      </a:lvl8pPr>
      <a:lvl9pPr marL="4969183" algn="l" defTabSz="1242296"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5400000">
            <a:off x="9584880" y="2902197"/>
            <a:ext cx="6627287" cy="727646"/>
          </a:xfrm>
          <a:prstGeom prst="rect">
            <a:avLst/>
          </a:prstGeom>
        </p:spPr>
      </p:pic>
      <p:pic>
        <p:nvPicPr>
          <p:cNvPr id="6" name="Picture 5"/>
          <p:cNvPicPr>
            <a:picLocks noChangeAspect="1"/>
          </p:cNvPicPr>
          <p:nvPr userDrawn="1"/>
        </p:nvPicPr>
        <p:blipFill rotWithShape="1">
          <a:blip r:embed="rId10">
            <a:extLst>
              <a:ext uri="{28A0092B-C50C-407E-A947-70E740481C1C}">
                <a14:useLocalDpi xmlns:a14="http://schemas.microsoft.com/office/drawing/2010/main" val="0"/>
              </a:ext>
            </a:extLst>
          </a:blip>
          <a:srcRect/>
          <a:stretch/>
        </p:blipFill>
        <p:spPr>
          <a:xfrm rot="5400000">
            <a:off x="11190934" y="2023789"/>
            <a:ext cx="4422858" cy="280033"/>
          </a:xfrm>
          <a:prstGeom prst="rect">
            <a:avLst/>
          </a:prstGeom>
        </p:spPr>
      </p:pic>
    </p:spTree>
    <p:extLst>
      <p:ext uri="{BB962C8B-B14F-4D97-AF65-F5344CB8AC3E}">
        <p14:creationId xmlns:p14="http://schemas.microsoft.com/office/powerpoint/2010/main" val="315005319"/>
      </p:ext>
    </p:extLst>
  </p:cSld>
  <p:clrMap bg1="lt1" tx1="dk1" bg2="lt2" tx2="dk2" accent1="accent1" accent2="accent2" accent3="accent3" accent4="accent4" accent5="accent5" accent6="accent6" hlink="hlink" folHlink="folHlink"/>
  <p:sldLayoutIdLst>
    <p:sldLayoutId id="2147484307" r:id="rId1"/>
    <p:sldLayoutId id="2147484308" r:id="rId2"/>
    <p:sldLayoutId id="2147484309" r:id="rId3"/>
    <p:sldLayoutId id="2147484310" r:id="rId4"/>
    <p:sldLayoutId id="2147484311" r:id="rId5"/>
    <p:sldLayoutId id="2147484312" r:id="rId6"/>
    <p:sldLayoutId id="2147484360" r:id="rId7"/>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accent1"/>
              </a:gs>
              <a:gs pos="100000">
                <a:schemeClr val="accent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39"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1905002"/>
          </a:xfrm>
          <a:prstGeom prst="rect">
            <a:avLst/>
          </a:prstGeom>
        </p:spPr>
        <p:txBody>
          <a:bodyPr vert="horz" wrap="square" lIns="146304" tIns="91440" rIns="146304" bIns="91440" rtlCol="0">
            <a:spAutoFit/>
          </a:bodyPr>
          <a:lstStyle/>
          <a:p>
            <a:pPr marL="0" marR="0" lvl="0" indent="0" algn="l" defTabSz="932563" rtl="0" eaLnBrk="1" fontAlgn="auto" latinLnBrk="0" hangingPunct="1">
              <a:lnSpc>
                <a:spcPct val="90000"/>
              </a:lnSpc>
              <a:spcBef>
                <a:spcPct val="20000"/>
              </a:spcBef>
              <a:spcAft>
                <a:spcPts val="0"/>
              </a:spcAft>
              <a:buClrTx/>
              <a:buSzPct val="90000"/>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tabLst/>
            </a:pPr>
            <a:r>
              <a:rPr lang="en-US"/>
              <a:t>Fifth level</a:t>
            </a:r>
          </a:p>
        </p:txBody>
      </p:sp>
      <p:pic>
        <p:nvPicPr>
          <p:cNvPr id="7" name="Picture 6"/>
          <p:cNvPicPr>
            <a:picLocks noChangeAspect="1"/>
          </p:cNvPicPr>
          <p:nvPr userDrawn="1"/>
        </p:nvPicPr>
        <p:blipFill>
          <a:blip r:embed="rId2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166628410"/>
      </p:ext>
    </p:extLst>
  </p:cSld>
  <p:clrMap bg1="dk1" tx1="lt1" bg2="dk2" tx2="lt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 id="2147484346" r:id="rId13"/>
    <p:sldLayoutId id="2147484347" r:id="rId14"/>
    <p:sldLayoutId id="2147484348" r:id="rId15"/>
    <p:sldLayoutId id="2147484349" r:id="rId16"/>
    <p:sldLayoutId id="2147484350" r:id="rId17"/>
    <p:sldLayoutId id="2147484351" r:id="rId18"/>
    <p:sldLayoutId id="2147484352" r:id="rId19"/>
    <p:sldLayoutId id="2147484353" r:id="rId20"/>
    <p:sldLayoutId id="2147484354" r:id="rId21"/>
    <p:sldLayoutId id="2147484355" r:id="rId22"/>
    <p:sldLayoutId id="2147484356" r:id="rId23"/>
    <p:sldLayoutId id="2147484357" r:id="rId24"/>
    <p:sldLayoutId id="2147484358" r:id="rId25"/>
  </p:sldLayoutIdLst>
  <p:transition>
    <p:fade/>
  </p:transition>
  <p:txStyles>
    <p:titleStyle>
      <a:lvl1pPr algn="l" defTabSz="932563" rtl="0" eaLnBrk="1" latinLnBrk="0" hangingPunct="1">
        <a:lnSpc>
          <a:spcPct val="90000"/>
        </a:lnSpc>
        <a:spcBef>
          <a:spcPct val="0"/>
        </a:spcBef>
        <a:buNone/>
        <a:defRPr lang="en-US" sz="4399" b="0" kern="1200" cap="none" spc="-10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None/>
        <a:tabLst/>
        <a:defRPr lang="en-US" sz="3599" kern="1200" spc="-100" baseline="0" dirty="0" smtClean="0">
          <a:gradFill>
            <a:gsLst>
              <a:gs pos="1250">
                <a:schemeClr val="tx1"/>
              </a:gs>
              <a:gs pos="99000">
                <a:schemeClr val="tx1"/>
              </a:gs>
            </a:gsLst>
            <a:lin ang="5400000" scaled="0"/>
          </a:gradFill>
          <a:latin typeface="+mn-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5"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3"/>
            <a:ext cx="11887198" cy="2092881"/>
          </a:xfrm>
          <a:prstGeom prst="rect">
            <a:avLst/>
          </a:prstGeom>
        </p:spPr>
        <p:txBody>
          <a:bodyPr vert="horz" wrap="square" lIns="146304" tIns="91440" rIns="146304" bIns="91440" rtlCol="0">
            <a:spAutoFit/>
          </a:bodyPr>
          <a:lstStyle/>
          <a:p>
            <a:pPr marL="0" marR="0" lvl="0" indent="0" algn="l" defTabSz="932742" rtl="0" eaLnBrk="1" fontAlgn="auto" latinLnBrk="0" hangingPunct="1">
              <a:lnSpc>
                <a:spcPct val="90000"/>
              </a:lnSpc>
              <a:spcBef>
                <a:spcPct val="20000"/>
              </a:spcBef>
              <a:spcAft>
                <a:spcPts val="0"/>
              </a:spcAft>
              <a:buClrTx/>
              <a:buSzPct val="90000"/>
              <a:tabLst/>
            </a:pPr>
            <a:r>
              <a:rPr lang="en-US"/>
              <a:t>Click to edit Master text styles</a:t>
            </a:r>
          </a:p>
          <a:p>
            <a:pPr marL="0" marR="0" lvl="1" indent="0" algn="l" defTabSz="932742" rtl="0" eaLnBrk="1" fontAlgn="auto" latinLnBrk="0" hangingPunct="1">
              <a:lnSpc>
                <a:spcPct val="90000"/>
              </a:lnSpc>
              <a:spcBef>
                <a:spcPct val="20000"/>
              </a:spcBef>
              <a:spcAft>
                <a:spcPts val="0"/>
              </a:spcAft>
              <a:buClrTx/>
              <a:buSzPct val="90000"/>
              <a:tabLst/>
            </a:pPr>
            <a:r>
              <a:rPr lang="en-US"/>
              <a:t>Second level</a:t>
            </a:r>
          </a:p>
          <a:p>
            <a:pPr marL="0" marR="0" lvl="2" indent="0" algn="l" defTabSz="932742" rtl="0" eaLnBrk="1" fontAlgn="auto" latinLnBrk="0" hangingPunct="1">
              <a:lnSpc>
                <a:spcPct val="90000"/>
              </a:lnSpc>
              <a:spcBef>
                <a:spcPct val="20000"/>
              </a:spcBef>
              <a:spcAft>
                <a:spcPts val="0"/>
              </a:spcAft>
              <a:buClrTx/>
              <a:buSzPct val="90000"/>
              <a:tabLst/>
            </a:pPr>
            <a:r>
              <a:rPr lang="en-US"/>
              <a:t>Third level</a:t>
            </a:r>
          </a:p>
          <a:p>
            <a:pPr marL="0" marR="0" lvl="3" indent="0" algn="l" defTabSz="932742" rtl="0" eaLnBrk="1" fontAlgn="auto" latinLnBrk="0" hangingPunct="1">
              <a:lnSpc>
                <a:spcPct val="90000"/>
              </a:lnSpc>
              <a:spcBef>
                <a:spcPct val="20000"/>
              </a:spcBef>
              <a:spcAft>
                <a:spcPts val="0"/>
              </a:spcAft>
              <a:buClrTx/>
              <a:buSzPct val="90000"/>
              <a:tabLst/>
            </a:pPr>
            <a:r>
              <a:rPr lang="en-US"/>
              <a:t>Fourth level</a:t>
            </a:r>
          </a:p>
          <a:p>
            <a:pPr marL="0" marR="0" lvl="4" indent="0" algn="l" defTabSz="932742" rtl="0" eaLnBrk="1" fontAlgn="auto" latinLnBrk="0" hangingPunct="1">
              <a:lnSpc>
                <a:spcPct val="90000"/>
              </a:lnSpc>
              <a:spcBef>
                <a:spcPct val="20000"/>
              </a:spcBef>
              <a:spcAft>
                <a:spcPts val="0"/>
              </a:spcAft>
              <a:buClrTx/>
              <a:buSzPct val="90000"/>
              <a:tabLst/>
            </a:pPr>
            <a:r>
              <a:rPr lang="en-US"/>
              <a:t>Fifth level</a:t>
            </a:r>
          </a:p>
        </p:txBody>
      </p:sp>
      <p:grpSp>
        <p:nvGrpSpPr>
          <p:cNvPr id="5" name="Group 4"/>
          <p:cNvGrpSpPr/>
          <p:nvPr userDrawn="1"/>
        </p:nvGrpSpPr>
        <p:grpSpPr>
          <a:xfrm>
            <a:off x="12598401" y="1"/>
            <a:ext cx="1368837" cy="4165600"/>
            <a:chOff x="0" y="0"/>
            <a:chExt cx="5486399" cy="5486400"/>
          </a:xfrm>
        </p:grpSpPr>
        <p:sp>
          <p:nvSpPr>
            <p:cNvPr id="6" name="Rectangle 5"/>
            <p:cNvSpPr/>
            <p:nvPr userDrawn="1"/>
          </p:nvSpPr>
          <p:spPr bwMode="auto">
            <a:xfrm>
              <a:off x="0" y="0"/>
              <a:ext cx="1828800" cy="18288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ight Triangle 7"/>
            <p:cNvSpPr/>
            <p:nvPr userDrawn="1"/>
          </p:nvSpPr>
          <p:spPr bwMode="auto">
            <a:xfrm flipH="1">
              <a:off x="0" y="0"/>
              <a:ext cx="1828800" cy="1828800"/>
            </a:xfrm>
            <a:prstGeom prst="rtTriangl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828799" y="0"/>
              <a:ext cx="1828800" cy="1828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ight Triangle 9"/>
            <p:cNvSpPr/>
            <p:nvPr userDrawn="1"/>
          </p:nvSpPr>
          <p:spPr bwMode="auto">
            <a:xfrm flipH="1">
              <a:off x="1828799" y="0"/>
              <a:ext cx="1828800" cy="1828800"/>
            </a:xfrm>
            <a:prstGeom prst="rtTriangl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11" name="Rectangle 10"/>
            <p:cNvSpPr/>
            <p:nvPr userDrawn="1"/>
          </p:nvSpPr>
          <p:spPr bwMode="auto">
            <a:xfrm>
              <a:off x="3657599" y="0"/>
              <a:ext cx="1828800" cy="182880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ight Triangle 11"/>
            <p:cNvSpPr/>
            <p:nvPr userDrawn="1"/>
          </p:nvSpPr>
          <p:spPr bwMode="auto">
            <a:xfrm flipH="1">
              <a:off x="3657599" y="0"/>
              <a:ext cx="1828800" cy="1828800"/>
            </a:xfrm>
            <a:prstGeom prst="rtTriangle">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userDrawn="1"/>
          </p:nvSpPr>
          <p:spPr bwMode="auto">
            <a:xfrm>
              <a:off x="0" y="1828800"/>
              <a:ext cx="1828800" cy="1828800"/>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ight Triangle 13"/>
            <p:cNvSpPr/>
            <p:nvPr userDrawn="1"/>
          </p:nvSpPr>
          <p:spPr bwMode="auto">
            <a:xfrm flipH="1">
              <a:off x="0" y="1828800"/>
              <a:ext cx="1828800" cy="1828800"/>
            </a:xfrm>
            <a:prstGeom prst="rtTriangl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userDrawn="1"/>
          </p:nvSpPr>
          <p:spPr bwMode="auto">
            <a:xfrm>
              <a:off x="1828799" y="1828800"/>
              <a:ext cx="1828800" cy="1828800"/>
            </a:xfrm>
            <a:prstGeom prst="rect">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ight Triangle 15"/>
            <p:cNvSpPr/>
            <p:nvPr userDrawn="1"/>
          </p:nvSpPr>
          <p:spPr bwMode="auto">
            <a:xfrm flipH="1">
              <a:off x="1828799" y="1828800"/>
              <a:ext cx="1828800" cy="1828800"/>
            </a:xfrm>
            <a:prstGeom prst="rtTriangle">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p:cNvSpPr/>
            <p:nvPr userDrawn="1"/>
          </p:nvSpPr>
          <p:spPr bwMode="auto">
            <a:xfrm>
              <a:off x="3657599" y="1828800"/>
              <a:ext cx="1828800" cy="1828800"/>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ight Triangle 17"/>
            <p:cNvSpPr/>
            <p:nvPr userDrawn="1"/>
          </p:nvSpPr>
          <p:spPr bwMode="auto">
            <a:xfrm flipH="1">
              <a:off x="3657599" y="1828800"/>
              <a:ext cx="1828800" cy="1828800"/>
            </a:xfrm>
            <a:prstGeom prst="rtTriangle">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userDrawn="1"/>
          </p:nvSpPr>
          <p:spPr bwMode="auto">
            <a:xfrm>
              <a:off x="0" y="3657600"/>
              <a:ext cx="1828800" cy="1828800"/>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ight Triangle 19"/>
            <p:cNvSpPr/>
            <p:nvPr userDrawn="1"/>
          </p:nvSpPr>
          <p:spPr bwMode="auto">
            <a:xfrm flipH="1">
              <a:off x="0" y="3657600"/>
              <a:ext cx="1828800" cy="1828800"/>
            </a:xfrm>
            <a:prstGeom prst="rtTriangl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userDrawn="1"/>
          </p:nvSpPr>
          <p:spPr bwMode="auto">
            <a:xfrm>
              <a:off x="1828799" y="3657600"/>
              <a:ext cx="1828800" cy="1828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ight Triangle 21"/>
            <p:cNvSpPr/>
            <p:nvPr userDrawn="1"/>
          </p:nvSpPr>
          <p:spPr bwMode="auto">
            <a:xfrm flipH="1">
              <a:off x="1828799" y="3657600"/>
              <a:ext cx="1828800" cy="1828800"/>
            </a:xfrm>
            <a:prstGeom prst="r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p:cNvSpPr/>
            <p:nvPr userDrawn="1"/>
          </p:nvSpPr>
          <p:spPr bwMode="auto">
            <a:xfrm>
              <a:off x="3657599" y="3657600"/>
              <a:ext cx="1828800" cy="1828800"/>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ight Triangle 23"/>
            <p:cNvSpPr/>
            <p:nvPr userDrawn="1"/>
          </p:nvSpPr>
          <p:spPr bwMode="auto">
            <a:xfrm flipH="1">
              <a:off x="3657599" y="3657600"/>
              <a:ext cx="1828800" cy="1828800"/>
            </a:xfrm>
            <a:prstGeom prst="r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5" name="Picture 24"/>
          <p:cNvPicPr>
            <a:picLocks noChangeAspect="1"/>
          </p:cNvPicPr>
          <p:nvPr userDrawn="1"/>
        </p:nvPicPr>
        <p:blipFill>
          <a:blip r:embed="rId29"/>
          <a:stretch>
            <a:fillRect/>
          </a:stretch>
        </p:blipFill>
        <p:spPr>
          <a:xfrm rot="5400000">
            <a:off x="11928247" y="4961237"/>
            <a:ext cx="2703440" cy="1363136"/>
          </a:xfrm>
          <a:prstGeom prst="rect">
            <a:avLst/>
          </a:prstGeom>
        </p:spPr>
      </p:pic>
    </p:spTree>
    <p:extLst>
      <p:ext uri="{BB962C8B-B14F-4D97-AF65-F5344CB8AC3E}">
        <p14:creationId xmlns:p14="http://schemas.microsoft.com/office/powerpoint/2010/main" val="4134382987"/>
      </p:ext>
    </p:extLst>
  </p:cSld>
  <p:clrMap bg1="dk1" tx1="lt1" bg2="dk2" tx2="lt2" accent1="accent1" accent2="accent2" accent3="accent3" accent4="accent4" accent5="accent5" accent6="accent6" hlink="hlink" folHlink="folHlink"/>
  <p:sldLayoutIdLst>
    <p:sldLayoutId id="2147484368" r:id="rId1"/>
    <p:sldLayoutId id="2147484369" r:id="rId2"/>
    <p:sldLayoutId id="2147484370" r:id="rId3"/>
    <p:sldLayoutId id="2147484371" r:id="rId4"/>
    <p:sldLayoutId id="2147484372" r:id="rId5"/>
    <p:sldLayoutId id="2147484373" r:id="rId6"/>
    <p:sldLayoutId id="2147484374" r:id="rId7"/>
    <p:sldLayoutId id="2147484375" r:id="rId8"/>
    <p:sldLayoutId id="2147484376" r:id="rId9"/>
    <p:sldLayoutId id="2147484377" r:id="rId10"/>
    <p:sldLayoutId id="2147484378" r:id="rId11"/>
    <p:sldLayoutId id="2147484379" r:id="rId12"/>
    <p:sldLayoutId id="2147484380" r:id="rId13"/>
    <p:sldLayoutId id="2147484381" r:id="rId14"/>
    <p:sldLayoutId id="2147484382" r:id="rId15"/>
    <p:sldLayoutId id="2147484383" r:id="rId16"/>
    <p:sldLayoutId id="2147484384" r:id="rId17"/>
    <p:sldLayoutId id="2147484385" r:id="rId18"/>
    <p:sldLayoutId id="2147484386" r:id="rId19"/>
    <p:sldLayoutId id="2147484387" r:id="rId20"/>
    <p:sldLayoutId id="2147484388" r:id="rId21"/>
    <p:sldLayoutId id="2147484389" r:id="rId22"/>
    <p:sldLayoutId id="2147484392" r:id="rId23"/>
    <p:sldLayoutId id="2147484393" r:id="rId24"/>
    <p:sldLayoutId id="2147484402" r:id="rId25"/>
    <p:sldLayoutId id="2147484403" r:id="rId26"/>
    <p:sldLayoutId id="2147484404" r:id="rId27"/>
  </p:sldLayoutIdLst>
  <p:transition>
    <p:fade/>
  </p:transition>
  <p:txStyles>
    <p:titleStyle>
      <a:lvl1pPr algn="l" defTabSz="932742" rtl="0" eaLnBrk="1" latinLnBrk="0" hangingPunct="1">
        <a:lnSpc>
          <a:spcPct val="90000"/>
        </a:lnSpc>
        <a:spcBef>
          <a:spcPct val="0"/>
        </a:spcBef>
        <a:buNone/>
        <a:defRPr lang="en-US" sz="4800" b="0" kern="1200" cap="none" spc="-10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100" baseline="0" dirty="0" smtClean="0">
          <a:gradFill>
            <a:gsLst>
              <a:gs pos="1250">
                <a:schemeClr val="tx1"/>
              </a:gs>
              <a:gs pos="99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39"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80"/>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727201"/>
            <a:ext cx="11887198" cy="1677382"/>
          </a:xfrm>
          <a:prstGeom prst="rect">
            <a:avLst/>
          </a:prstGeom>
        </p:spPr>
        <p:txBody>
          <a:bodyPr vert="horz" wrap="square" lIns="146304" tIns="91440" rIns="146304" bIns="91440" rtlCol="0">
            <a:spAutoFit/>
          </a:bodyPr>
          <a:lstStyle/>
          <a:p>
            <a:pPr marL="0" marR="0" lvl="0" indent="0" algn="l" defTabSz="932649" rtl="0" eaLnBrk="1" fontAlgn="auto" latinLnBrk="0" hangingPunct="1">
              <a:lnSpc>
                <a:spcPct val="90000"/>
              </a:lnSpc>
              <a:spcBef>
                <a:spcPct val="20000"/>
              </a:spcBef>
              <a:spcAft>
                <a:spcPts val="0"/>
              </a:spcAft>
              <a:buClrTx/>
              <a:buSzPct val="90000"/>
              <a:tabLst/>
            </a:pPr>
            <a:r>
              <a:rPr lang="en-US"/>
              <a:t>Click to edit Master text styles</a:t>
            </a:r>
          </a:p>
          <a:p>
            <a:pPr marL="0" marR="0" lvl="1" indent="0" algn="l" defTabSz="932649" rtl="0" eaLnBrk="1" fontAlgn="auto" latinLnBrk="0" hangingPunct="1">
              <a:lnSpc>
                <a:spcPct val="90000"/>
              </a:lnSpc>
              <a:spcBef>
                <a:spcPct val="20000"/>
              </a:spcBef>
              <a:spcAft>
                <a:spcPts val="0"/>
              </a:spcAft>
              <a:buClrTx/>
              <a:buSzPct val="90000"/>
              <a:tabLst/>
            </a:pPr>
            <a:r>
              <a:rPr lang="en-US"/>
              <a:t>Second level</a:t>
            </a:r>
          </a:p>
          <a:p>
            <a:pPr marL="0" marR="0" lvl="2" indent="0" algn="l" defTabSz="932649" rtl="0" eaLnBrk="1" fontAlgn="auto" latinLnBrk="0" hangingPunct="1">
              <a:lnSpc>
                <a:spcPct val="90000"/>
              </a:lnSpc>
              <a:spcBef>
                <a:spcPct val="20000"/>
              </a:spcBef>
              <a:spcAft>
                <a:spcPts val="0"/>
              </a:spcAft>
              <a:buClrTx/>
              <a:buSzPct val="90000"/>
              <a:tabLst/>
            </a:pPr>
            <a:r>
              <a:rPr lang="en-US"/>
              <a:t>Third level</a:t>
            </a:r>
          </a:p>
          <a:p>
            <a:pPr marL="0" marR="0" lvl="3" indent="0" algn="l" defTabSz="932649" rtl="0" eaLnBrk="1" fontAlgn="auto" latinLnBrk="0" hangingPunct="1">
              <a:lnSpc>
                <a:spcPct val="90000"/>
              </a:lnSpc>
              <a:spcBef>
                <a:spcPct val="20000"/>
              </a:spcBef>
              <a:spcAft>
                <a:spcPts val="0"/>
              </a:spcAft>
              <a:buClrTx/>
              <a:buSzPct val="90000"/>
              <a:tabLst/>
            </a:pPr>
            <a:r>
              <a:rPr lang="en-US"/>
              <a:t>Fourth level</a:t>
            </a:r>
          </a:p>
          <a:p>
            <a:pPr marL="0" marR="0" lvl="4" indent="0" algn="l" defTabSz="932649" rtl="0" eaLnBrk="1" fontAlgn="auto" latinLnBrk="0" hangingPunct="1">
              <a:lnSpc>
                <a:spcPct val="90000"/>
              </a:lnSpc>
              <a:spcBef>
                <a:spcPct val="20000"/>
              </a:spcBef>
              <a:spcAft>
                <a:spcPts val="0"/>
              </a:spcAft>
              <a:buClrTx/>
              <a:buSzPct val="90000"/>
              <a:tabLst/>
            </a:pPr>
            <a:r>
              <a:rPr lang="en-US"/>
              <a:t>Fifth level</a:t>
            </a:r>
          </a:p>
        </p:txBody>
      </p:sp>
      <p:pic>
        <p:nvPicPr>
          <p:cNvPr id="7" name="Picture 6"/>
          <p:cNvPicPr>
            <a:picLocks noChangeAspect="1"/>
          </p:cNvPicPr>
          <p:nvPr userDrawn="1"/>
        </p:nvPicPr>
        <p:blipFill>
          <a:blip r:embed="rId1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674079827"/>
      </p:ext>
    </p:extLst>
  </p:cSld>
  <p:clrMap bg1="lt1" tx1="dk1" bg2="lt2" tx2="dk2" accent1="accent1" accent2="accent2" accent3="accent3" accent4="accent4" accent5="accent5" accent6="accent6" hlink="hlink" folHlink="folHlink"/>
  <p:sldLayoutIdLst>
    <p:sldLayoutId id="2147484406" r:id="rId1"/>
    <p:sldLayoutId id="2147484407" r:id="rId2"/>
    <p:sldLayoutId id="2147484408" r:id="rId3"/>
    <p:sldLayoutId id="2147484409" r:id="rId4"/>
    <p:sldLayoutId id="2147484410" r:id="rId5"/>
    <p:sldLayoutId id="2147484411" r:id="rId6"/>
    <p:sldLayoutId id="2147484412" r:id="rId7"/>
    <p:sldLayoutId id="2147484413" r:id="rId8"/>
    <p:sldLayoutId id="2147484414" r:id="rId9"/>
  </p:sldLayoutIdLst>
  <p:transition>
    <p:fade/>
  </p:transition>
  <p:txStyles>
    <p:titleStyle>
      <a:lvl1pPr algn="l" defTabSz="932649" rtl="0" eaLnBrk="1" latinLnBrk="0" hangingPunct="1">
        <a:lnSpc>
          <a:spcPct val="90000"/>
        </a:lnSpc>
        <a:spcBef>
          <a:spcPct val="0"/>
        </a:spcBef>
        <a:buNone/>
        <a:defRPr lang="en-US" sz="3600" b="1" kern="1200" cap="none" spc="-150"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None/>
        <a:tabLst/>
        <a:defRPr lang="en-US" sz="3200" kern="1200" spc="0" baseline="0" dirty="0" smtClean="0">
          <a:solidFill>
            <a:schemeClr val="tx1"/>
          </a:solidFill>
          <a:latin typeface="Segoe UI" panose="020B0502040204020203" pitchFamily="34" charset="0"/>
          <a:ea typeface="+mn-ea"/>
          <a:cs typeface="Segoe UI" panose="020B0502040204020203" pitchFamily="34" charset="0"/>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Segoe UI" panose="020B0502040204020203" pitchFamily="34" charset="0"/>
          <a:ea typeface="+mn-ea"/>
          <a:cs typeface="Segoe UI" panose="020B0502040204020203" pitchFamily="34" charset="0"/>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Segoe UI" panose="020B0502040204020203" pitchFamily="34" charset="0"/>
          <a:ea typeface="+mn-ea"/>
          <a:cs typeface="Segoe UI" panose="020B0502040204020203" pitchFamily="34" charset="0"/>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Segoe UI" panose="020B0502040204020203" pitchFamily="34" charset="0"/>
          <a:ea typeface="+mn-ea"/>
          <a:cs typeface="Segoe UI" panose="020B0502040204020203" pitchFamily="34" charset="0"/>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Segoe UI" panose="020B0502040204020203" pitchFamily="34" charset="0"/>
          <a:ea typeface="+mn-ea"/>
          <a:cs typeface="Segoe UI" panose="020B0502040204020203" pitchFamily="34" charset="0"/>
        </a:defRPr>
      </a:lvl5pPr>
      <a:lvl6pPr marL="2564782"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5988"/>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3396429"/>
      </p:ext>
    </p:extLst>
  </p:cSld>
  <p:clrMap bg1="lt1" tx1="dk1" bg2="lt2" tx2="dk2" accent1="accent1" accent2="accent2" accent3="accent3" accent4="accent4" accent5="accent5" accent6="accent6" hlink="hlink" folHlink="folHlink"/>
  <p:sldLayoutIdLst>
    <p:sldLayoutId id="2147484416" r:id="rId1"/>
    <p:sldLayoutId id="2147484417" r:id="rId2"/>
    <p:sldLayoutId id="2147484418" r:id="rId3"/>
    <p:sldLayoutId id="2147484419" r:id="rId4"/>
    <p:sldLayoutId id="2147484420" r:id="rId5"/>
    <p:sldLayoutId id="2147484421" r:id="rId6"/>
    <p:sldLayoutId id="2147484422" r:id="rId7"/>
    <p:sldLayoutId id="2147484423" r:id="rId8"/>
    <p:sldLayoutId id="2147484424" r:id="rId9"/>
    <p:sldLayoutId id="2147484425" r:id="rId10"/>
    <p:sldLayoutId id="2147484426" r:id="rId11"/>
    <p:sldLayoutId id="2147484427" r:id="rId12"/>
    <p:sldLayoutId id="2147484428" r:id="rId13"/>
    <p:sldLayoutId id="2147484429" r:id="rId14"/>
    <p:sldLayoutId id="2147484430" r:id="rId15"/>
    <p:sldLayoutId id="2147484431" r:id="rId16"/>
    <p:sldLayoutId id="2147484432" r:id="rId17"/>
    <p:sldLayoutId id="2147484433" r:id="rId18"/>
    <p:sldLayoutId id="2147484434" r:id="rId19"/>
    <p:sldLayoutId id="2147484435" r:id="rId20"/>
    <p:sldLayoutId id="2147484436" r:id="rId21"/>
    <p:sldLayoutId id="2147484437" r:id="rId22"/>
    <p:sldLayoutId id="2147484438" r:id="rId23"/>
    <p:sldLayoutId id="2147484439" r:id="rId24"/>
    <p:sldLayoutId id="2147484440" r:id="rId25"/>
    <p:sldLayoutId id="2147484441" r:id="rId26"/>
    <p:sldLayoutId id="2147484442" r:id="rId27"/>
    <p:sldLayoutId id="2147484443" r:id="rId28"/>
  </p:sldLayoutIdLst>
  <p:transition>
    <p:fade/>
  </p:transition>
  <p:txStyles>
    <p:titleStyle>
      <a:lvl1pPr algn="l" defTabSz="931863" rtl="0" fontAlgn="base">
        <a:lnSpc>
          <a:spcPct val="90000"/>
        </a:lnSpc>
        <a:spcBef>
          <a:spcPct val="0"/>
        </a:spcBef>
        <a:spcAft>
          <a:spcPct val="0"/>
        </a:spcAft>
        <a:defRPr lang="en-US" sz="5400" kern="1200" spc="-102"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p:titleStyle>
    <p:bodyStyle>
      <a:lvl1pPr marL="342900" indent="-342900" algn="l" defTabSz="931863" rtl="0" fontAlgn="base">
        <a:lnSpc>
          <a:spcPct val="90000"/>
        </a:lnSpc>
        <a:spcBef>
          <a:spcPct val="20000"/>
        </a:spcBef>
        <a:spcAft>
          <a:spcPct val="0"/>
        </a:spcAft>
        <a:buSzPct val="90000"/>
        <a:buFont typeface="Arial" pitchFamily="34" charset="0"/>
        <a:buChar char="•"/>
        <a:defRPr sz="4000" kern="1200">
          <a:gradFill>
            <a:gsLst>
              <a:gs pos="1250">
                <a:schemeClr val="tx1"/>
              </a:gs>
              <a:gs pos="100000">
                <a:schemeClr val="tx1"/>
              </a:gs>
            </a:gsLst>
            <a:lin ang="5400000" scaled="0"/>
          </a:gradFill>
          <a:latin typeface="+mj-lt"/>
          <a:ea typeface="MS PGothic" pitchFamily="34" charset="-128"/>
          <a:cs typeface="+mn-cs"/>
        </a:defRPr>
      </a:lvl1pPr>
      <a:lvl2pPr marL="584200" indent="-241300" algn="l" defTabSz="931863" rtl="0" fontAlgn="base">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800100" indent="-228600" algn="l" defTabSz="931863" rtl="0" fontAlgn="base">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700" indent="-228600" algn="l" defTabSz="931863"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300" indent="-228600" algn="l" defTabSz="931863"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834">
          <p15:clr>
            <a:srgbClr val="F26B43"/>
          </p15:clr>
        </p15:guide>
        <p15:guide id="3" orient="horz" pos="187">
          <p15:clr>
            <a:srgbClr val="5ACBF0"/>
          </p15:clr>
        </p15:guide>
        <p15:guide id="4" orient="horz">
          <p15:clr>
            <a:srgbClr val="F26B43"/>
          </p15:clr>
        </p15:guide>
        <p15:guide id="5" orient="horz" pos="4406">
          <p15:clr>
            <a:srgbClr val="F26B43"/>
          </p15:clr>
        </p15:guide>
        <p15:guide id="6" orient="horz" pos="4219">
          <p15:clr>
            <a:srgbClr val="5ACBF0"/>
          </p15:clr>
        </p15:guide>
        <p15:guide id="7" pos="749">
          <p15:clr>
            <a:srgbClr val="A4A3A4"/>
          </p15:clr>
        </p15:guide>
        <p15:guide id="8" pos="173">
          <p15:clr>
            <a:srgbClr val="5ACBF0"/>
          </p15:clr>
        </p15:guide>
        <p15:guide id="9" pos="766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9584880" y="2902197"/>
            <a:ext cx="6627287" cy="727646"/>
          </a:xfrm>
          <a:prstGeom prst="rect">
            <a:avLst/>
          </a:prstGeom>
        </p:spPr>
      </p:pic>
      <p:pic>
        <p:nvPicPr>
          <p:cNvPr id="6" name="Picture 5"/>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rot="5400000">
            <a:off x="11190934" y="2023789"/>
            <a:ext cx="4422858" cy="280033"/>
          </a:xfrm>
          <a:prstGeom prst="rect">
            <a:avLst/>
          </a:prstGeom>
        </p:spPr>
      </p:pic>
    </p:spTree>
    <p:extLst>
      <p:ext uri="{BB962C8B-B14F-4D97-AF65-F5344CB8AC3E}">
        <p14:creationId xmlns:p14="http://schemas.microsoft.com/office/powerpoint/2010/main" val="1195270548"/>
      </p:ext>
    </p:extLst>
  </p:cSld>
  <p:clrMap bg1="lt1" tx1="dk1" bg2="lt2" tx2="dk2" accent1="accent1" accent2="accent2" accent3="accent3" accent4="accent4" accent5="accent5" accent6="accent6" hlink="hlink" folHlink="folHlink"/>
  <p:sldLayoutIdLst>
    <p:sldLayoutId id="2147484447" r:id="rId1"/>
    <p:sldLayoutId id="2147484448" r:id="rId2"/>
    <p:sldLayoutId id="2147484449" r:id="rId3"/>
    <p:sldLayoutId id="2147484450" r:id="rId4"/>
    <p:sldLayoutId id="2147484451" r:id="rId5"/>
    <p:sldLayoutId id="2147484452" r:id="rId6"/>
    <p:sldLayoutId id="2147484453" r:id="rId7"/>
    <p:sldLayoutId id="2147484454" r:id="rId8"/>
    <p:sldLayoutId id="2147484456" r:id="rId9"/>
    <p:sldLayoutId id="2147484457" r:id="rId10"/>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accent1"/>
              </a:gs>
              <a:gs pos="100000">
                <a:schemeClr val="accent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39"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hyperlink" Target="https://docs.github.com/en/actions/learn-github-actions/understanding-github-actions" TargetMode="External"/><Relationship Id="rId7" Type="http://schemas.openxmlformats.org/officeDocument/2006/relationships/hyperlink" Target="https://ohshitgit.com/"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rogerdudler.github.io/git-guide/" TargetMode="External"/><Relationship Id="rId5" Type="http://schemas.openxmlformats.org/officeDocument/2006/relationships/hyperlink" Target="https://www.youtube.com/watch?v=TLB5MY9BBa4" TargetMode="External"/><Relationship Id="rId4" Type="http://schemas.openxmlformats.org/officeDocument/2006/relationships/hyperlink" Target="https://docs.github.com/en/actions/learn-github-actions/finding-and-customizing-actio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svg"/><Relationship Id="rId2" Type="http://schemas.openxmlformats.org/officeDocument/2006/relationships/notesSlide" Target="../notesSlides/notesSlide28.xml"/><Relationship Id="rId1" Type="http://schemas.openxmlformats.org/officeDocument/2006/relationships/slideLayout" Target="../slideLayouts/slideLayout5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5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stretch>
            <a:fillRect/>
          </a:stretch>
        </p:blipFill>
        <p:spPr>
          <a:xfrm>
            <a:off x="478789" y="440351"/>
            <a:ext cx="2955546" cy="471040"/>
          </a:xfrm>
          <a:prstGeom prst="rect">
            <a:avLst/>
          </a:prstGeom>
        </p:spPr>
      </p:pic>
      <p:sp>
        <p:nvSpPr>
          <p:cNvPr id="2" name="Title 1"/>
          <p:cNvSpPr txBox="1">
            <a:spLocks/>
          </p:cNvSpPr>
          <p:nvPr/>
        </p:nvSpPr>
        <p:spPr>
          <a:xfrm>
            <a:off x="478789" y="1707806"/>
            <a:ext cx="11774560" cy="2947444"/>
          </a:xfrm>
          <a:prstGeom prst="rect">
            <a:avLst/>
          </a:prstGeom>
        </p:spPr>
        <p:txBody>
          <a:bodyPr vert="horz" wrap="square" lIns="0" tIns="0" rIns="0" bIns="0" rtlCol="0" anchor="ctr" anchorCtr="0">
            <a:noAutofit/>
          </a:bodyPr>
          <a:lstStyle>
            <a:lvl1pPr algn="l" defTabSz="912078" rtl="0" eaLnBrk="1" latinLnBrk="0" hangingPunct="1">
              <a:lnSpc>
                <a:spcPct val="90000"/>
              </a:lnSpc>
              <a:spcBef>
                <a:spcPct val="0"/>
              </a:spcBef>
              <a:buNone/>
              <a:defRPr lang="en-US" sz="7182" b="0" kern="1200" cap="none" spc="-150" baseline="0">
                <a:ln w="3175">
                  <a:noFill/>
                </a:ln>
                <a:gradFill>
                  <a:gsLst>
                    <a:gs pos="1250">
                      <a:schemeClr val="bg1"/>
                    </a:gs>
                    <a:gs pos="100000">
                      <a:schemeClr val="bg1"/>
                    </a:gs>
                  </a:gsLst>
                  <a:lin ang="5400000" scaled="0"/>
                </a:gradFill>
                <a:effectLst/>
                <a:latin typeface="+mj-lt"/>
                <a:ea typeface="+mn-ea"/>
                <a:cs typeface="Arial" charset="0"/>
              </a:defRPr>
            </a:lvl1pPr>
          </a:lstStyle>
          <a:p>
            <a:pPr>
              <a:defRPr/>
            </a:pPr>
            <a:r>
              <a:rPr lang="it-IT" sz="7000" dirty="0">
                <a:solidFill>
                  <a:schemeClr val="tx1"/>
                </a:solidFill>
                <a:latin typeface="Segoe UI Light"/>
                <a:cs typeface="Arial"/>
              </a:rPr>
              <a:t>#POWERCON2022</a:t>
            </a:r>
          </a:p>
          <a:p>
            <a:pPr>
              <a:defRPr/>
            </a:pPr>
            <a:r>
              <a:rPr lang="it-IT" sz="5000" dirty="0" err="1">
                <a:solidFill>
                  <a:schemeClr val="tx1">
                    <a:lumMod val="85000"/>
                  </a:schemeClr>
                </a:solidFill>
                <a:latin typeface="Segoe UI Light"/>
                <a:cs typeface="Arial"/>
              </a:rPr>
              <a:t>Deploy</a:t>
            </a:r>
            <a:r>
              <a:rPr lang="it-IT" sz="5000" dirty="0">
                <a:solidFill>
                  <a:schemeClr val="tx1">
                    <a:lumMod val="85000"/>
                  </a:schemeClr>
                </a:solidFill>
                <a:latin typeface="Segoe UI Light"/>
                <a:cs typeface="Arial"/>
              </a:rPr>
              <a:t> with </a:t>
            </a:r>
            <a:r>
              <a:rPr lang="it-IT" sz="5000" dirty="0" err="1">
                <a:solidFill>
                  <a:schemeClr val="tx1">
                    <a:lumMod val="85000"/>
                  </a:schemeClr>
                </a:solidFill>
                <a:latin typeface="Segoe UI Light"/>
                <a:cs typeface="Arial"/>
              </a:rPr>
              <a:t>Github</a:t>
            </a:r>
            <a:r>
              <a:rPr lang="it-IT" sz="5000" dirty="0">
                <a:solidFill>
                  <a:schemeClr val="tx1">
                    <a:lumMod val="85000"/>
                  </a:schemeClr>
                </a:solidFill>
                <a:latin typeface="Segoe UI Light"/>
                <a:cs typeface="Arial"/>
              </a:rPr>
              <a:t> Actions</a:t>
            </a:r>
          </a:p>
          <a:p>
            <a:pPr>
              <a:defRPr/>
            </a:pPr>
            <a:r>
              <a:rPr lang="it-IT" sz="5000" dirty="0">
                <a:solidFill>
                  <a:schemeClr val="tx1">
                    <a:lumMod val="85000"/>
                  </a:schemeClr>
                </a:solidFill>
                <a:latin typeface="Segoe UI Light"/>
                <a:cs typeface="Arial"/>
              </a:rPr>
              <a:t>a CI/CD </a:t>
            </a:r>
            <a:r>
              <a:rPr lang="it-IT" sz="5000" dirty="0" err="1">
                <a:solidFill>
                  <a:schemeClr val="tx1">
                    <a:lumMod val="85000"/>
                  </a:schemeClr>
                </a:solidFill>
                <a:latin typeface="Segoe UI Light"/>
                <a:cs typeface="Arial"/>
              </a:rPr>
              <a:t>overview</a:t>
            </a:r>
            <a:endParaRPr lang="it-IT" dirty="0"/>
          </a:p>
        </p:txBody>
      </p:sp>
      <p:pic>
        <p:nvPicPr>
          <p:cNvPr id="10244" name="Picture 4" descr="http://notebookcenter.net/wp-content/uploads/2014/12/microsoft-logo-white-png.png"/>
          <p:cNvPicPr>
            <a:picLocks noChangeAspect="1" noChangeArrowheads="1"/>
          </p:cNvPicPr>
          <p:nvPr/>
        </p:nvPicPr>
        <p:blipFill rotWithShape="1">
          <a:blip r:embed="rId4">
            <a:extLst>
              <a:ext uri="{28A0092B-C50C-407E-A947-70E740481C1C}">
                <a14:useLocalDpi xmlns:a14="http://schemas.microsoft.com/office/drawing/2010/main" val="0"/>
              </a:ext>
            </a:extLst>
          </a:blip>
          <a:srcRect l="9876" t="26155" b="25088"/>
          <a:stretch/>
        </p:blipFill>
        <p:spPr bwMode="auto">
          <a:xfrm>
            <a:off x="9624740" y="414322"/>
            <a:ext cx="2628609" cy="52309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579438" y="5350917"/>
            <a:ext cx="5338764" cy="928935"/>
          </a:xfrm>
          <a:prstGeom prst="rect">
            <a:avLst/>
          </a:prstGeom>
        </p:spPr>
        <p:txBody>
          <a:bodyPr vert="horz" wrap="square" lIns="0" tIns="0" rIns="0" bIns="0" rtlCol="0" anchor="b" anchorCtr="0">
            <a:noAutofit/>
          </a:bodyPr>
          <a:lstStyle>
            <a:lvl1pPr algn="l" defTabSz="912078" rtl="0" eaLnBrk="1" latinLnBrk="0" hangingPunct="1">
              <a:lnSpc>
                <a:spcPct val="90000"/>
              </a:lnSpc>
              <a:spcBef>
                <a:spcPct val="0"/>
              </a:spcBef>
              <a:buNone/>
              <a:defRPr lang="en-US" sz="7182" b="0" kern="1200" cap="none" spc="-150" baseline="0">
                <a:ln w="3175">
                  <a:noFill/>
                </a:ln>
                <a:gradFill>
                  <a:gsLst>
                    <a:gs pos="1250">
                      <a:schemeClr val="bg1"/>
                    </a:gs>
                    <a:gs pos="100000">
                      <a:schemeClr val="bg1"/>
                    </a:gs>
                  </a:gsLst>
                  <a:lin ang="5400000" scaled="0"/>
                </a:gradFill>
                <a:effectLst/>
                <a:latin typeface="+mj-lt"/>
                <a:ea typeface="+mn-ea"/>
                <a:cs typeface="Arial" charset="0"/>
              </a:defRPr>
            </a:lvl1pPr>
          </a:lstStyle>
          <a:p>
            <a:pPr>
              <a:spcAft>
                <a:spcPts val="200"/>
              </a:spcAft>
              <a:defRPr/>
            </a:pPr>
            <a:r>
              <a:rPr lang="it-IT" sz="2800" b="1" spc="0" dirty="0">
                <a:solidFill>
                  <a:srgbClr val="FFFFFF"/>
                </a:solidFill>
                <a:latin typeface="Segoe UI Light"/>
                <a:cs typeface="Arial"/>
              </a:rPr>
              <a:t>Lorenzo Pieri</a:t>
            </a:r>
            <a:endParaRPr kumimoji="0" lang="it-IT" sz="2800" b="1" i="0" u="none" strike="noStrike" kern="1200" cap="none" spc="0" normalizeH="0" baseline="0" noProof="0" dirty="0">
              <a:ln w="3175">
                <a:noFill/>
              </a:ln>
              <a:solidFill>
                <a:srgbClr val="FFFFFF"/>
              </a:solidFill>
              <a:effectLst/>
              <a:uLnTx/>
              <a:uFillTx/>
              <a:latin typeface="Segoe UI Light"/>
              <a:ea typeface="+mn-ea"/>
              <a:cs typeface="Arial" charset="0"/>
            </a:endParaRPr>
          </a:p>
          <a:p>
            <a:pPr>
              <a:spcAft>
                <a:spcPts val="200"/>
              </a:spcAft>
              <a:defRPr/>
            </a:pPr>
            <a:r>
              <a:rPr lang="en-US" sz="2000" i="1" spc="0" dirty="0">
                <a:solidFill>
                  <a:srgbClr val="FFFFFF"/>
                </a:solidFill>
                <a:cs typeface="Arial"/>
              </a:rPr>
              <a:t>Sr Software Engineer</a:t>
            </a:r>
            <a:endParaRPr lang="en-US" dirty="0"/>
          </a:p>
          <a:p>
            <a:pPr>
              <a:spcAft>
                <a:spcPts val="200"/>
              </a:spcAft>
              <a:defRPr/>
            </a:pPr>
            <a:r>
              <a:rPr lang="en-US" sz="2000" i="1" spc="0" dirty="0">
                <a:solidFill>
                  <a:srgbClr val="FFFFFF"/>
                </a:solidFill>
                <a:ea typeface="+mj-lt"/>
                <a:cs typeface="Arial"/>
              </a:rPr>
              <a:t>404answernotfound.public@gmail.com</a:t>
            </a:r>
            <a:endParaRPr lang="it-IT" sz="2800" i="1" spc="0" dirty="0">
              <a:solidFill>
                <a:srgbClr val="FFFFFF"/>
              </a:solidFill>
            </a:endParaRPr>
          </a:p>
        </p:txBody>
      </p:sp>
      <p:grpSp>
        <p:nvGrpSpPr>
          <p:cNvPr id="16" name="Gruppo 15"/>
          <p:cNvGrpSpPr/>
          <p:nvPr/>
        </p:nvGrpSpPr>
        <p:grpSpPr>
          <a:xfrm>
            <a:off x="9325624" y="5954683"/>
            <a:ext cx="2939006" cy="496674"/>
            <a:chOff x="699232" y="4136149"/>
            <a:chExt cx="2939006" cy="496674"/>
          </a:xfrm>
        </p:grpSpPr>
        <p:pic>
          <p:nvPicPr>
            <p:cNvPr id="18" name="Immagin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232" y="4273552"/>
              <a:ext cx="394854" cy="320622"/>
            </a:xfrm>
            <a:prstGeom prst="rect">
              <a:avLst/>
            </a:prstGeom>
          </p:spPr>
        </p:pic>
        <p:sp>
          <p:nvSpPr>
            <p:cNvPr id="19" name="Rettangolo 18"/>
            <p:cNvSpPr/>
            <p:nvPr/>
          </p:nvSpPr>
          <p:spPr>
            <a:xfrm>
              <a:off x="1170896" y="4136149"/>
              <a:ext cx="2467342" cy="496674"/>
            </a:xfrm>
            <a:prstGeom prst="rect">
              <a:avLst/>
            </a:prstGeom>
          </p:spPr>
          <p:txBody>
            <a:bodyPr wrap="none" lIns="91440" tIns="45720" rIns="91440" bIns="45720" anchor="t">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it-IT" sz="2000" b="0" i="0" u="none" strike="noStrike" kern="0" cap="none" spc="0" normalizeH="0" baseline="0" noProof="0">
                  <a:ln>
                    <a:noFill/>
                  </a:ln>
                  <a:solidFill>
                    <a:srgbClr val="FFFFFF"/>
                  </a:solidFill>
                  <a:effectLst/>
                  <a:uLnTx/>
                  <a:uFillTx/>
                  <a:latin typeface="Segoe UI Light"/>
                </a:rPr>
                <a:t>@</a:t>
              </a:r>
              <a:r>
                <a:rPr lang="it-IT" sz="2000" kern="0">
                  <a:ea typeface="+mn-lt"/>
                  <a:cs typeface="+mn-lt"/>
                </a:rPr>
                <a:t>404answnotfound</a:t>
              </a:r>
              <a:endParaRPr kumimoji="0" lang="it-IT" sz="2000" b="0" i="0" u="none" strike="noStrike" kern="0" cap="none" spc="0" normalizeH="0" baseline="0" noProof="0">
                <a:ln>
                  <a:noFill/>
                </a:ln>
                <a:effectLst/>
                <a:uLnTx/>
                <a:uFillTx/>
                <a:ea typeface="+mn-lt"/>
                <a:cs typeface="+mn-lt"/>
              </a:endParaRPr>
            </a:p>
          </p:txBody>
        </p:sp>
      </p:grpSp>
      <p:pic>
        <p:nvPicPr>
          <p:cNvPr id="5" name="Graphic 17">
            <a:extLst>
              <a:ext uri="{FF2B5EF4-FFF2-40B4-BE49-F238E27FC236}">
                <a16:creationId xmlns:a16="http://schemas.microsoft.com/office/drawing/2014/main" id="{90E47F9A-01FC-D77B-04C2-F112644EF2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79257" y="6370219"/>
            <a:ext cx="662098" cy="691290"/>
          </a:xfrm>
          <a:prstGeom prst="rect">
            <a:avLst/>
          </a:prstGeom>
        </p:spPr>
      </p:pic>
      <p:sp>
        <p:nvSpPr>
          <p:cNvPr id="7" name="TextBox 6">
            <a:extLst>
              <a:ext uri="{FF2B5EF4-FFF2-40B4-BE49-F238E27FC236}">
                <a16:creationId xmlns:a16="http://schemas.microsoft.com/office/drawing/2014/main" id="{16F325B1-C891-3C4A-8C5D-346AFAD023F6}"/>
              </a:ext>
            </a:extLst>
          </p:cNvPr>
          <p:cNvSpPr txBox="1"/>
          <p:nvPr/>
        </p:nvSpPr>
        <p:spPr>
          <a:xfrm>
            <a:off x="9736299" y="6476814"/>
            <a:ext cx="2743200" cy="5447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it-IT" err="1">
                <a:ea typeface="+mn-lt"/>
                <a:cs typeface="+mn-lt"/>
              </a:rPr>
              <a:t>lorenzopieri</a:t>
            </a:r>
            <a:endParaRPr lang="en-US" err="1"/>
          </a:p>
        </p:txBody>
      </p:sp>
    </p:spTree>
    <p:extLst>
      <p:ext uri="{BB962C8B-B14F-4D97-AF65-F5344CB8AC3E}">
        <p14:creationId xmlns:p14="http://schemas.microsoft.com/office/powerpoint/2010/main" val="258675608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What</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are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Github</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Actions</a:t>
            </a: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Take </a:t>
            </a: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my</a:t>
            </a: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 money!</a:t>
            </a:r>
            <a:endPar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F496EDC4-CFFE-539D-EE49-D959E9B01173}"/>
              </a:ext>
            </a:extLst>
          </p:cNvPr>
          <p:cNvSpPr txBox="1"/>
          <p:nvPr/>
        </p:nvSpPr>
        <p:spPr>
          <a:xfrm>
            <a:off x="427039" y="1991782"/>
            <a:ext cx="11134651" cy="3671774"/>
          </a:xfrm>
          <a:prstGeom prst="rect">
            <a:avLst/>
          </a:prstGeom>
          <a:noFill/>
        </p:spPr>
        <p:txBody>
          <a:bodyPr wrap="none" lIns="182880" tIns="146304" rIns="182880" bIns="146304" rtlCol="0">
            <a:spAutoFit/>
          </a:bodyPr>
          <a:lstStyle/>
          <a:p>
            <a:pPr>
              <a:lnSpc>
                <a:spcPct val="90000"/>
              </a:lnSpc>
              <a:spcAft>
                <a:spcPts val="600"/>
              </a:spcAft>
            </a:pPr>
            <a:r>
              <a:rPr lang="en-IT" sz="3600" dirty="0"/>
              <a:t>Github Actions has a </a:t>
            </a:r>
            <a:r>
              <a:rPr lang="en-IT" sz="3600" dirty="0">
                <a:solidFill>
                  <a:schemeClr val="tx2"/>
                </a:solidFill>
              </a:rPr>
              <a:t>generous free tier</a:t>
            </a:r>
          </a:p>
          <a:p>
            <a:pPr>
              <a:lnSpc>
                <a:spcPct val="90000"/>
              </a:lnSpc>
              <a:spcAft>
                <a:spcPts val="600"/>
              </a:spcAft>
            </a:pPr>
            <a:r>
              <a:rPr lang="en-IT" sz="3600" dirty="0"/>
              <a:t>for public and private repositories</a:t>
            </a:r>
          </a:p>
          <a:p>
            <a:pPr>
              <a:lnSpc>
                <a:spcPct val="90000"/>
              </a:lnSpc>
              <a:spcAft>
                <a:spcPts val="600"/>
              </a:spcAft>
            </a:pPr>
            <a:r>
              <a:rPr lang="en-IT" sz="3600" dirty="0"/>
              <a:t>that can run your Actions for up to 2000 minutes.</a:t>
            </a:r>
          </a:p>
          <a:p>
            <a:pPr>
              <a:lnSpc>
                <a:spcPct val="90000"/>
              </a:lnSpc>
              <a:spcAft>
                <a:spcPts val="600"/>
              </a:spcAft>
            </a:pPr>
            <a:endParaRPr lang="en-IT" sz="3600" dirty="0"/>
          </a:p>
          <a:p>
            <a:pPr>
              <a:lnSpc>
                <a:spcPct val="90000"/>
              </a:lnSpc>
              <a:spcAft>
                <a:spcPts val="600"/>
              </a:spcAft>
            </a:pPr>
            <a:r>
              <a:rPr lang="en-IT" sz="3600" dirty="0">
                <a:solidFill>
                  <a:schemeClr val="tx2"/>
                </a:solidFill>
              </a:rPr>
              <a:t>Action times are counted in minutes as the minimum</a:t>
            </a:r>
          </a:p>
          <a:p>
            <a:pPr>
              <a:lnSpc>
                <a:spcPct val="90000"/>
              </a:lnSpc>
              <a:spcAft>
                <a:spcPts val="600"/>
              </a:spcAft>
            </a:pPr>
            <a:r>
              <a:rPr lang="en-IT" sz="3600" dirty="0">
                <a:solidFill>
                  <a:schemeClr val="tx2"/>
                </a:solidFill>
              </a:rPr>
              <a:t>time usage</a:t>
            </a:r>
            <a:r>
              <a:rPr lang="en-IT" sz="3600" dirty="0"/>
              <a:t>.</a:t>
            </a:r>
          </a:p>
        </p:txBody>
      </p:sp>
    </p:spTree>
    <p:extLst>
      <p:ext uri="{BB962C8B-B14F-4D97-AF65-F5344CB8AC3E}">
        <p14:creationId xmlns:p14="http://schemas.microsoft.com/office/powerpoint/2010/main" val="251525619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What</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are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Github</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Actions</a:t>
            </a: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Yet</a:t>
            </a: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 </a:t>
            </a: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Another</a:t>
            </a: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 Markup Language</a:t>
            </a:r>
            <a:endPar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F496EDC4-CFFE-539D-EE49-D959E9B01173}"/>
              </a:ext>
            </a:extLst>
          </p:cNvPr>
          <p:cNvSpPr txBox="1"/>
          <p:nvPr/>
        </p:nvSpPr>
        <p:spPr>
          <a:xfrm>
            <a:off x="427039" y="1991782"/>
            <a:ext cx="11073672" cy="4247317"/>
          </a:xfrm>
          <a:prstGeom prst="rect">
            <a:avLst/>
          </a:prstGeom>
          <a:noFill/>
        </p:spPr>
        <p:txBody>
          <a:bodyPr wrap="none" lIns="182880" tIns="146304" rIns="182880" bIns="146304" rtlCol="0">
            <a:spAutoFit/>
          </a:bodyPr>
          <a:lstStyle/>
          <a:p>
            <a:pPr>
              <a:lnSpc>
                <a:spcPct val="90000"/>
              </a:lnSpc>
              <a:spcAft>
                <a:spcPts val="600"/>
              </a:spcAft>
            </a:pPr>
            <a:r>
              <a:rPr lang="en-IT" sz="3600" dirty="0"/>
              <a:t>Actions are written in workflow files in the</a:t>
            </a:r>
          </a:p>
          <a:p>
            <a:pPr>
              <a:lnSpc>
                <a:spcPct val="90000"/>
              </a:lnSpc>
              <a:spcAft>
                <a:spcPts val="600"/>
              </a:spcAft>
            </a:pPr>
            <a:r>
              <a:rPr lang="en-GB" sz="3600" dirty="0">
                <a:solidFill>
                  <a:schemeClr val="tx2"/>
                </a:solidFill>
                <a:effectLst/>
                <a:latin typeface="Helvetica Neue" panose="02000503000000020004" pitchFamily="2" charset="0"/>
              </a:rPr>
              <a:t>.</a:t>
            </a:r>
            <a:r>
              <a:rPr lang="en-GB" sz="3600" dirty="0" err="1">
                <a:solidFill>
                  <a:schemeClr val="tx2"/>
                </a:solidFill>
                <a:effectLst/>
                <a:latin typeface="Helvetica Neue" panose="02000503000000020004" pitchFamily="2" charset="0"/>
              </a:rPr>
              <a:t>github</a:t>
            </a:r>
            <a:r>
              <a:rPr lang="en-GB" sz="3600" dirty="0">
                <a:solidFill>
                  <a:schemeClr val="tx2"/>
                </a:solidFill>
                <a:effectLst/>
                <a:latin typeface="Helvetica Neue" panose="02000503000000020004" pitchFamily="2" charset="0"/>
              </a:rPr>
              <a:t>/workflows </a:t>
            </a:r>
            <a:r>
              <a:rPr lang="en-GB" sz="3600" dirty="0">
                <a:effectLst/>
                <a:latin typeface="Helvetica Neue" panose="02000503000000020004" pitchFamily="2" charset="0"/>
              </a:rPr>
              <a:t>directory</a:t>
            </a:r>
          </a:p>
          <a:p>
            <a:pPr>
              <a:lnSpc>
                <a:spcPct val="90000"/>
              </a:lnSpc>
              <a:spcAft>
                <a:spcPts val="600"/>
              </a:spcAft>
            </a:pPr>
            <a:endParaRPr lang="en-GB" sz="3600" dirty="0">
              <a:latin typeface="Helvetica Neue" panose="02000503000000020004" pitchFamily="2" charset="0"/>
            </a:endParaRPr>
          </a:p>
          <a:p>
            <a:pPr>
              <a:lnSpc>
                <a:spcPct val="90000"/>
              </a:lnSpc>
              <a:spcAft>
                <a:spcPts val="600"/>
              </a:spcAft>
            </a:pPr>
            <a:r>
              <a:rPr lang="en-GB" sz="3600" dirty="0">
                <a:effectLst/>
                <a:latin typeface="Helvetica Neue" panose="02000503000000020004" pitchFamily="2" charset="0"/>
              </a:rPr>
              <a:t>To write them we use a special markup language</a:t>
            </a:r>
          </a:p>
          <a:p>
            <a:pPr>
              <a:lnSpc>
                <a:spcPct val="90000"/>
              </a:lnSpc>
              <a:spcAft>
                <a:spcPts val="600"/>
              </a:spcAft>
            </a:pPr>
            <a:r>
              <a:rPr lang="en-GB" sz="3600" dirty="0">
                <a:latin typeface="Helvetica Neue" panose="02000503000000020004" pitchFamily="2" charset="0"/>
              </a:rPr>
              <a:t>called YAML with files identified by the .</a:t>
            </a:r>
            <a:r>
              <a:rPr lang="en-GB" sz="3600" dirty="0" err="1">
                <a:latin typeface="Helvetica Neue" panose="02000503000000020004" pitchFamily="2" charset="0"/>
              </a:rPr>
              <a:t>yml</a:t>
            </a:r>
            <a:r>
              <a:rPr lang="en-GB" sz="3600" dirty="0">
                <a:latin typeface="Helvetica Neue" panose="02000503000000020004" pitchFamily="2" charset="0"/>
              </a:rPr>
              <a:t> or .</a:t>
            </a:r>
            <a:r>
              <a:rPr lang="en-GB" sz="3600" dirty="0" err="1">
                <a:latin typeface="Helvetica Neue" panose="02000503000000020004" pitchFamily="2" charset="0"/>
              </a:rPr>
              <a:t>yaml</a:t>
            </a:r>
            <a:endParaRPr lang="en-GB" sz="3600" dirty="0">
              <a:latin typeface="Helvetica Neue" panose="02000503000000020004" pitchFamily="2" charset="0"/>
            </a:endParaRPr>
          </a:p>
          <a:p>
            <a:pPr>
              <a:lnSpc>
                <a:spcPct val="90000"/>
              </a:lnSpc>
              <a:spcAft>
                <a:spcPts val="600"/>
              </a:spcAft>
            </a:pPr>
            <a:r>
              <a:rPr lang="en-GB" sz="3600" dirty="0">
                <a:latin typeface="Helvetica Neue" panose="02000503000000020004" pitchFamily="2" charset="0"/>
              </a:rPr>
              <a:t>file extension</a:t>
            </a:r>
            <a:endParaRPr lang="en-GB" sz="3600" dirty="0">
              <a:effectLst/>
              <a:latin typeface="Helvetica Neue" panose="02000503000000020004" pitchFamily="2" charset="0"/>
            </a:endParaRPr>
          </a:p>
          <a:p>
            <a:pPr>
              <a:lnSpc>
                <a:spcPct val="90000"/>
              </a:lnSpc>
              <a:spcAft>
                <a:spcPts val="600"/>
              </a:spcAft>
            </a:pPr>
            <a:endParaRPr lang="en-IT" sz="3600" dirty="0"/>
          </a:p>
        </p:txBody>
      </p:sp>
    </p:spTree>
    <p:extLst>
      <p:ext uri="{BB962C8B-B14F-4D97-AF65-F5344CB8AC3E}">
        <p14:creationId xmlns:p14="http://schemas.microsoft.com/office/powerpoint/2010/main" val="24755790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What</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are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Github</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Actions</a:t>
            </a: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My first </a:t>
            </a: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Github</a:t>
            </a: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 Action</a:t>
            </a:r>
            <a:endPar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F496EDC4-CFFE-539D-EE49-D959E9B01173}"/>
              </a:ext>
            </a:extLst>
          </p:cNvPr>
          <p:cNvSpPr txBox="1"/>
          <p:nvPr/>
        </p:nvSpPr>
        <p:spPr>
          <a:xfrm>
            <a:off x="427039" y="1991782"/>
            <a:ext cx="11576374" cy="1778949"/>
          </a:xfrm>
          <a:prstGeom prst="rect">
            <a:avLst/>
          </a:prstGeom>
          <a:noFill/>
        </p:spPr>
        <p:txBody>
          <a:bodyPr wrap="none" lIns="182880" tIns="146304" rIns="182880" bIns="146304" rtlCol="0">
            <a:spAutoFit/>
          </a:bodyPr>
          <a:lstStyle/>
          <a:p>
            <a:pPr>
              <a:lnSpc>
                <a:spcPct val="90000"/>
              </a:lnSpc>
              <a:spcAft>
                <a:spcPts val="600"/>
              </a:spcAft>
            </a:pPr>
            <a:r>
              <a:rPr lang="en-IT" sz="3200" dirty="0"/>
              <a:t>Either create a workflow inside </a:t>
            </a:r>
            <a:r>
              <a:rPr lang="en-GB" sz="3200" dirty="0">
                <a:solidFill>
                  <a:schemeClr val="tx2"/>
                </a:solidFill>
                <a:effectLst/>
                <a:latin typeface="Helvetica Neue" panose="02000503000000020004" pitchFamily="2" charset="0"/>
              </a:rPr>
              <a:t>.</a:t>
            </a:r>
            <a:r>
              <a:rPr lang="en-GB" sz="3200" dirty="0" err="1">
                <a:solidFill>
                  <a:schemeClr val="tx2"/>
                </a:solidFill>
                <a:effectLst/>
                <a:latin typeface="Helvetica Neue" panose="02000503000000020004" pitchFamily="2" charset="0"/>
              </a:rPr>
              <a:t>github</a:t>
            </a:r>
            <a:r>
              <a:rPr lang="en-GB" sz="3200" dirty="0">
                <a:solidFill>
                  <a:schemeClr val="tx2"/>
                </a:solidFill>
                <a:effectLst/>
                <a:latin typeface="Helvetica Neue" panose="02000503000000020004" pitchFamily="2" charset="0"/>
              </a:rPr>
              <a:t>/workflows </a:t>
            </a:r>
            <a:r>
              <a:rPr lang="en-GB" sz="3200" dirty="0">
                <a:effectLst/>
                <a:latin typeface="Helvetica Neue" panose="02000503000000020004" pitchFamily="2" charset="0"/>
              </a:rPr>
              <a:t>directory or </a:t>
            </a:r>
          </a:p>
          <a:p>
            <a:pPr>
              <a:lnSpc>
                <a:spcPct val="90000"/>
              </a:lnSpc>
              <a:spcAft>
                <a:spcPts val="600"/>
              </a:spcAft>
            </a:pPr>
            <a:r>
              <a:rPr lang="en-GB" sz="3200" dirty="0">
                <a:latin typeface="Helvetica Neue" panose="02000503000000020004" pitchFamily="2" charset="0"/>
              </a:rPr>
              <a:t>create a new workflow from the </a:t>
            </a:r>
            <a:r>
              <a:rPr lang="en-GB" sz="3200" dirty="0" err="1">
                <a:latin typeface="Helvetica Neue" panose="02000503000000020004" pitchFamily="2" charset="0"/>
              </a:rPr>
              <a:t>Github</a:t>
            </a:r>
            <a:r>
              <a:rPr lang="en-GB" sz="3200" dirty="0">
                <a:latin typeface="Helvetica Neue" panose="02000503000000020004" pitchFamily="2" charset="0"/>
              </a:rPr>
              <a:t> UI directly in your</a:t>
            </a:r>
          </a:p>
          <a:p>
            <a:pPr>
              <a:lnSpc>
                <a:spcPct val="90000"/>
              </a:lnSpc>
              <a:spcAft>
                <a:spcPts val="600"/>
              </a:spcAft>
            </a:pPr>
            <a:r>
              <a:rPr lang="en-GB" sz="3200" dirty="0">
                <a:effectLst/>
                <a:latin typeface="Helvetica Neue" panose="02000503000000020004" pitchFamily="2" charset="0"/>
              </a:rPr>
              <a:t>repository </a:t>
            </a:r>
            <a:r>
              <a:rPr lang="en-GB" sz="3200" dirty="0">
                <a:effectLst/>
                <a:latin typeface="Helvetica Neue" panose="02000503000000020004" pitchFamily="2" charset="0"/>
                <a:sym typeface="Wingdings" pitchFamily="2" charset="2"/>
              </a:rPr>
              <a:t></a:t>
            </a:r>
            <a:endParaRPr lang="en-GB" sz="3200" dirty="0">
              <a:effectLst/>
              <a:latin typeface="Helvetica Neue" panose="02000503000000020004" pitchFamily="2" charset="0"/>
            </a:endParaRPr>
          </a:p>
        </p:txBody>
      </p:sp>
      <p:pic>
        <p:nvPicPr>
          <p:cNvPr id="3" name="Picture 2" descr="A screenshot of a computer&#10;&#10;Description automatically generated with medium confidence">
            <a:extLst>
              <a:ext uri="{FF2B5EF4-FFF2-40B4-BE49-F238E27FC236}">
                <a16:creationId xmlns:a16="http://schemas.microsoft.com/office/drawing/2014/main" id="{26B40C1B-9EB8-A384-8301-9E0284255F52}"/>
              </a:ext>
            </a:extLst>
          </p:cNvPr>
          <p:cNvPicPr>
            <a:picLocks noChangeAspect="1"/>
          </p:cNvPicPr>
          <p:nvPr/>
        </p:nvPicPr>
        <p:blipFill>
          <a:blip r:embed="rId3"/>
          <a:stretch>
            <a:fillRect/>
          </a:stretch>
        </p:blipFill>
        <p:spPr>
          <a:xfrm>
            <a:off x="1475992" y="4015318"/>
            <a:ext cx="9478467" cy="4110527"/>
          </a:xfrm>
          <a:prstGeom prst="rect">
            <a:avLst/>
          </a:prstGeom>
        </p:spPr>
      </p:pic>
    </p:spTree>
    <p:extLst>
      <p:ext uri="{BB962C8B-B14F-4D97-AF65-F5344CB8AC3E}">
        <p14:creationId xmlns:p14="http://schemas.microsoft.com/office/powerpoint/2010/main" val="348223108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What</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are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Github</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Actions</a:t>
            </a: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My first </a:t>
            </a: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Github</a:t>
            </a: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 Action</a:t>
            </a:r>
            <a:endPar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F496EDC4-CFFE-539D-EE49-D959E9B01173}"/>
              </a:ext>
            </a:extLst>
          </p:cNvPr>
          <p:cNvSpPr txBox="1"/>
          <p:nvPr/>
        </p:nvSpPr>
        <p:spPr>
          <a:xfrm>
            <a:off x="427039" y="1991782"/>
            <a:ext cx="8525411" cy="1258806"/>
          </a:xfrm>
          <a:prstGeom prst="rect">
            <a:avLst/>
          </a:prstGeom>
          <a:noFill/>
        </p:spPr>
        <p:txBody>
          <a:bodyPr wrap="none" lIns="182880" tIns="146304" rIns="182880" bIns="146304" rtlCol="0">
            <a:spAutoFit/>
          </a:bodyPr>
          <a:lstStyle/>
          <a:p>
            <a:pPr>
              <a:lnSpc>
                <a:spcPct val="90000"/>
              </a:lnSpc>
              <a:spcAft>
                <a:spcPts val="600"/>
              </a:spcAft>
            </a:pPr>
            <a:r>
              <a:rPr lang="it-IT" sz="3200" dirty="0">
                <a:effectLst/>
                <a:latin typeface="Helvetica Neue" panose="02000503000000020004" pitchFamily="2" charset="0"/>
              </a:rPr>
              <a:t>An </a:t>
            </a:r>
            <a:r>
              <a:rPr lang="it-IT" sz="3200" b="1" dirty="0">
                <a:solidFill>
                  <a:schemeClr val="tx2"/>
                </a:solidFill>
                <a:latin typeface="Helvetica Neue" panose="02000503000000020004" pitchFamily="2" charset="0"/>
              </a:rPr>
              <a:t>Action</a:t>
            </a:r>
            <a:r>
              <a:rPr lang="it-IT" sz="3200" dirty="0">
                <a:latin typeface="Helvetica Neue" panose="02000503000000020004" pitchFamily="2" charset="0"/>
              </a:rPr>
              <a:t> </a:t>
            </a:r>
            <a:r>
              <a:rPr lang="it-IT" sz="3200" dirty="0" err="1">
                <a:latin typeface="Helvetica Neue" panose="02000503000000020004" pitchFamily="2" charset="0"/>
              </a:rPr>
              <a:t>is</a:t>
            </a:r>
            <a:r>
              <a:rPr lang="it-IT" sz="3200" dirty="0">
                <a:latin typeface="Helvetica Neue" panose="02000503000000020004" pitchFamily="2" charset="0"/>
              </a:rPr>
              <a:t> a </a:t>
            </a:r>
            <a:r>
              <a:rPr lang="it-IT" sz="3200" dirty="0" err="1">
                <a:latin typeface="Helvetica Neue" panose="02000503000000020004" pitchFamily="2" charset="0"/>
              </a:rPr>
              <a:t>collection</a:t>
            </a:r>
            <a:r>
              <a:rPr lang="it-IT" sz="3200" dirty="0">
                <a:latin typeface="Helvetica Neue" panose="02000503000000020004" pitchFamily="2" charset="0"/>
              </a:rPr>
              <a:t> of </a:t>
            </a:r>
            <a:r>
              <a:rPr lang="it-IT" sz="3200" dirty="0">
                <a:solidFill>
                  <a:schemeClr val="tx2"/>
                </a:solidFill>
                <a:latin typeface="Helvetica Neue" panose="02000503000000020004" pitchFamily="2" charset="0"/>
              </a:rPr>
              <a:t>triggers</a:t>
            </a:r>
            <a:r>
              <a:rPr lang="it-IT" sz="3200" dirty="0">
                <a:latin typeface="Helvetica Neue" panose="02000503000000020004" pitchFamily="2" charset="0"/>
              </a:rPr>
              <a:t> and </a:t>
            </a:r>
            <a:r>
              <a:rPr lang="it-IT" sz="3200" dirty="0">
                <a:solidFill>
                  <a:schemeClr val="tx2"/>
                </a:solidFill>
                <a:latin typeface="Helvetica Neue" panose="02000503000000020004" pitchFamily="2" charset="0"/>
              </a:rPr>
              <a:t>jobs</a:t>
            </a:r>
          </a:p>
          <a:p>
            <a:pPr>
              <a:lnSpc>
                <a:spcPct val="90000"/>
              </a:lnSpc>
              <a:spcAft>
                <a:spcPts val="600"/>
              </a:spcAft>
            </a:pPr>
            <a:r>
              <a:rPr lang="it-IT" sz="3200" dirty="0" err="1">
                <a:effectLst/>
                <a:latin typeface="Helvetica Neue" panose="02000503000000020004" pitchFamily="2" charset="0"/>
              </a:rPr>
              <a:t>defined</a:t>
            </a:r>
            <a:r>
              <a:rPr lang="it-IT" sz="3200" dirty="0">
                <a:effectLst/>
                <a:latin typeface="Helvetica Neue" panose="02000503000000020004" pitchFamily="2" charset="0"/>
              </a:rPr>
              <a:t> by the user.</a:t>
            </a:r>
            <a:endParaRPr lang="en-GB" sz="3200" dirty="0">
              <a:effectLst/>
              <a:latin typeface="Helvetica Neue" panose="02000503000000020004" pitchFamily="2" charset="0"/>
            </a:endParaRPr>
          </a:p>
        </p:txBody>
      </p:sp>
      <p:sp>
        <p:nvSpPr>
          <p:cNvPr id="2" name="TextBox 1">
            <a:extLst>
              <a:ext uri="{FF2B5EF4-FFF2-40B4-BE49-F238E27FC236}">
                <a16:creationId xmlns:a16="http://schemas.microsoft.com/office/drawing/2014/main" id="{4A11AD98-58F1-4436-BCAF-1A7320E89D1A}"/>
              </a:ext>
            </a:extLst>
          </p:cNvPr>
          <p:cNvSpPr txBox="1"/>
          <p:nvPr/>
        </p:nvSpPr>
        <p:spPr>
          <a:xfrm>
            <a:off x="427039" y="3843504"/>
            <a:ext cx="11486927" cy="1258806"/>
          </a:xfrm>
          <a:prstGeom prst="rect">
            <a:avLst/>
          </a:prstGeom>
          <a:noFill/>
        </p:spPr>
        <p:txBody>
          <a:bodyPr wrap="none" lIns="182880" tIns="146304" rIns="182880" bIns="146304" rtlCol="0">
            <a:spAutoFit/>
          </a:bodyPr>
          <a:lstStyle/>
          <a:p>
            <a:pPr>
              <a:lnSpc>
                <a:spcPct val="90000"/>
              </a:lnSpc>
              <a:spcAft>
                <a:spcPts val="600"/>
              </a:spcAft>
            </a:pPr>
            <a:r>
              <a:rPr lang="en-IT" sz="3200" dirty="0"/>
              <a:t>A </a:t>
            </a:r>
            <a:r>
              <a:rPr lang="en-IT" sz="3200" b="1" dirty="0"/>
              <a:t>trigger</a:t>
            </a:r>
            <a:r>
              <a:rPr lang="en-IT" sz="3200" dirty="0"/>
              <a:t> binds to an event while a </a:t>
            </a:r>
            <a:r>
              <a:rPr lang="en-IT" sz="3200" b="1" dirty="0"/>
              <a:t>job</a:t>
            </a:r>
            <a:r>
              <a:rPr lang="en-IT" sz="3200" dirty="0"/>
              <a:t> describes all the </a:t>
            </a:r>
            <a:r>
              <a:rPr lang="en-IT" sz="3200" b="1" dirty="0"/>
              <a:t>steps</a:t>
            </a:r>
          </a:p>
          <a:p>
            <a:pPr>
              <a:lnSpc>
                <a:spcPct val="90000"/>
              </a:lnSpc>
              <a:spcAft>
                <a:spcPts val="600"/>
              </a:spcAft>
            </a:pPr>
            <a:r>
              <a:rPr lang="en-IT" sz="3200" dirty="0"/>
              <a:t>that an action will need to fulfill before it’s complete</a:t>
            </a:r>
          </a:p>
        </p:txBody>
      </p:sp>
    </p:spTree>
    <p:extLst>
      <p:ext uri="{BB962C8B-B14F-4D97-AF65-F5344CB8AC3E}">
        <p14:creationId xmlns:p14="http://schemas.microsoft.com/office/powerpoint/2010/main" val="21109759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What</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are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Github</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Actions</a:t>
            </a: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My first </a:t>
            </a: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Github</a:t>
            </a: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 Action</a:t>
            </a:r>
            <a:endPar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pic>
        <p:nvPicPr>
          <p:cNvPr id="5" name="Picture 4" descr="Graphical user interface, text&#10;&#10;Description automatically generated">
            <a:extLst>
              <a:ext uri="{FF2B5EF4-FFF2-40B4-BE49-F238E27FC236}">
                <a16:creationId xmlns:a16="http://schemas.microsoft.com/office/drawing/2014/main" id="{231953CA-D478-17D1-3C36-38596750E9A4}"/>
              </a:ext>
            </a:extLst>
          </p:cNvPr>
          <p:cNvPicPr>
            <a:picLocks noChangeAspect="1"/>
          </p:cNvPicPr>
          <p:nvPr/>
        </p:nvPicPr>
        <p:blipFill>
          <a:blip r:embed="rId3"/>
          <a:stretch>
            <a:fillRect/>
          </a:stretch>
        </p:blipFill>
        <p:spPr>
          <a:xfrm>
            <a:off x="274629" y="870824"/>
            <a:ext cx="12194384" cy="5945360"/>
          </a:xfrm>
          <a:prstGeom prst="rect">
            <a:avLst/>
          </a:prstGeom>
        </p:spPr>
      </p:pic>
    </p:spTree>
    <p:extLst>
      <p:ext uri="{BB962C8B-B14F-4D97-AF65-F5344CB8AC3E}">
        <p14:creationId xmlns:p14="http://schemas.microsoft.com/office/powerpoint/2010/main" val="224352284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What</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are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Github</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Actions</a:t>
            </a: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48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Let’s</a:t>
            </a:r>
            <a:r>
              <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t>
            </a:r>
            <a:r>
              <a:rPr kumimoji="0" lang="it-IT" sz="48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get</a:t>
            </a:r>
            <a:r>
              <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t>
            </a:r>
            <a:r>
              <a:rPr kumimoji="0" lang="it-IT" sz="48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real</a:t>
            </a:r>
            <a:endPar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pic>
        <p:nvPicPr>
          <p:cNvPr id="8" name="Picture 7" descr="Text&#10;&#10;Description automatically generated">
            <a:extLst>
              <a:ext uri="{FF2B5EF4-FFF2-40B4-BE49-F238E27FC236}">
                <a16:creationId xmlns:a16="http://schemas.microsoft.com/office/drawing/2014/main" id="{E5272949-D3B8-373E-080F-E5EC78B9B4C5}"/>
              </a:ext>
            </a:extLst>
          </p:cNvPr>
          <p:cNvPicPr>
            <a:picLocks noChangeAspect="1"/>
          </p:cNvPicPr>
          <p:nvPr/>
        </p:nvPicPr>
        <p:blipFill>
          <a:blip r:embed="rId3"/>
          <a:stretch>
            <a:fillRect/>
          </a:stretch>
        </p:blipFill>
        <p:spPr>
          <a:xfrm>
            <a:off x="2332037" y="1852017"/>
            <a:ext cx="7772400" cy="3982973"/>
          </a:xfrm>
          <a:prstGeom prst="rect">
            <a:avLst/>
          </a:prstGeom>
        </p:spPr>
      </p:pic>
    </p:spTree>
    <p:extLst>
      <p:ext uri="{BB962C8B-B14F-4D97-AF65-F5344CB8AC3E}">
        <p14:creationId xmlns:p14="http://schemas.microsoft.com/office/powerpoint/2010/main" val="301221930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What</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are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Github</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Actions</a:t>
            </a: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48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Let’s</a:t>
            </a:r>
            <a:r>
              <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t>
            </a:r>
            <a:r>
              <a:rPr kumimoji="0" lang="it-IT" sz="48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get</a:t>
            </a:r>
            <a:r>
              <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t>
            </a:r>
            <a:r>
              <a:rPr kumimoji="0" lang="it-IT" sz="48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real</a:t>
            </a:r>
            <a:endPar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pic>
        <p:nvPicPr>
          <p:cNvPr id="3" name="Picture 2" descr="Text&#10;&#10;Description automatically generated">
            <a:extLst>
              <a:ext uri="{FF2B5EF4-FFF2-40B4-BE49-F238E27FC236}">
                <a16:creationId xmlns:a16="http://schemas.microsoft.com/office/drawing/2014/main" id="{A2140A79-84CF-30FD-6CCD-275C8FD2BAFC}"/>
              </a:ext>
            </a:extLst>
          </p:cNvPr>
          <p:cNvPicPr>
            <a:picLocks noChangeAspect="1"/>
          </p:cNvPicPr>
          <p:nvPr/>
        </p:nvPicPr>
        <p:blipFill>
          <a:blip r:embed="rId3"/>
          <a:stretch>
            <a:fillRect/>
          </a:stretch>
        </p:blipFill>
        <p:spPr>
          <a:xfrm>
            <a:off x="2332037" y="1189886"/>
            <a:ext cx="7772400" cy="5307235"/>
          </a:xfrm>
          <a:prstGeom prst="rect">
            <a:avLst/>
          </a:prstGeom>
        </p:spPr>
      </p:pic>
    </p:spTree>
    <p:extLst>
      <p:ext uri="{BB962C8B-B14F-4D97-AF65-F5344CB8AC3E}">
        <p14:creationId xmlns:p14="http://schemas.microsoft.com/office/powerpoint/2010/main" val="32628598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What</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are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Github</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Actions</a:t>
            </a: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48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Let’s</a:t>
            </a:r>
            <a:r>
              <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t>
            </a:r>
            <a:r>
              <a:rPr kumimoji="0" lang="it-IT" sz="48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get</a:t>
            </a:r>
            <a:r>
              <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t>
            </a:r>
            <a:r>
              <a:rPr kumimoji="0" lang="it-IT" sz="48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real</a:t>
            </a:r>
            <a:endPar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pic>
        <p:nvPicPr>
          <p:cNvPr id="5" name="Picture 4" descr="Text&#10;&#10;Description automatically generated">
            <a:extLst>
              <a:ext uri="{FF2B5EF4-FFF2-40B4-BE49-F238E27FC236}">
                <a16:creationId xmlns:a16="http://schemas.microsoft.com/office/drawing/2014/main" id="{8B74D4F1-776B-1D26-E8E6-08A9AF15E887}"/>
              </a:ext>
            </a:extLst>
          </p:cNvPr>
          <p:cNvPicPr>
            <a:picLocks noChangeAspect="1"/>
          </p:cNvPicPr>
          <p:nvPr/>
        </p:nvPicPr>
        <p:blipFill>
          <a:blip r:embed="rId3"/>
          <a:stretch>
            <a:fillRect/>
          </a:stretch>
        </p:blipFill>
        <p:spPr>
          <a:xfrm>
            <a:off x="2332037" y="1189886"/>
            <a:ext cx="7772400" cy="5307235"/>
          </a:xfrm>
          <a:prstGeom prst="rect">
            <a:avLst/>
          </a:prstGeom>
        </p:spPr>
      </p:pic>
    </p:spTree>
    <p:extLst>
      <p:ext uri="{BB962C8B-B14F-4D97-AF65-F5344CB8AC3E}">
        <p14:creationId xmlns:p14="http://schemas.microsoft.com/office/powerpoint/2010/main" val="182336411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What</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are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Github</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Actions</a:t>
            </a: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48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Behind</a:t>
            </a:r>
            <a:r>
              <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the </a:t>
            </a:r>
            <a:r>
              <a:rPr kumimoji="0" lang="it-IT" sz="48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curtains</a:t>
            </a:r>
            <a:endPar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pic>
        <p:nvPicPr>
          <p:cNvPr id="3" name="Picture 2" descr="A screenshot of a computer&#10;&#10;Description automatically generated with medium confidence">
            <a:extLst>
              <a:ext uri="{FF2B5EF4-FFF2-40B4-BE49-F238E27FC236}">
                <a16:creationId xmlns:a16="http://schemas.microsoft.com/office/drawing/2014/main" id="{9DAED53D-201B-3538-BD5A-2C4E71C1B71E}"/>
              </a:ext>
            </a:extLst>
          </p:cNvPr>
          <p:cNvPicPr>
            <a:picLocks noChangeAspect="1"/>
          </p:cNvPicPr>
          <p:nvPr/>
        </p:nvPicPr>
        <p:blipFill>
          <a:blip r:embed="rId3"/>
          <a:stretch>
            <a:fillRect/>
          </a:stretch>
        </p:blipFill>
        <p:spPr>
          <a:xfrm>
            <a:off x="1161814" y="2032027"/>
            <a:ext cx="10112846" cy="4195378"/>
          </a:xfrm>
          <a:prstGeom prst="rect">
            <a:avLst/>
          </a:prstGeom>
        </p:spPr>
      </p:pic>
    </p:spTree>
    <p:extLst>
      <p:ext uri="{BB962C8B-B14F-4D97-AF65-F5344CB8AC3E}">
        <p14:creationId xmlns:p14="http://schemas.microsoft.com/office/powerpoint/2010/main" val="382641830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What</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are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Github</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Actions</a:t>
            </a: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48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Behind</a:t>
            </a:r>
            <a:r>
              <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the </a:t>
            </a:r>
            <a:r>
              <a:rPr kumimoji="0" lang="it-IT" sz="48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curtains</a:t>
            </a:r>
            <a:endPar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3AB0BDC5-B88A-C53A-F8F2-E44941268A75}"/>
              </a:ext>
            </a:extLst>
          </p:cNvPr>
          <p:cNvPicPr>
            <a:picLocks noChangeAspect="1"/>
          </p:cNvPicPr>
          <p:nvPr/>
        </p:nvPicPr>
        <p:blipFill>
          <a:blip r:embed="rId3"/>
          <a:stretch>
            <a:fillRect/>
          </a:stretch>
        </p:blipFill>
        <p:spPr>
          <a:xfrm>
            <a:off x="909640" y="1756165"/>
            <a:ext cx="10617194" cy="4174677"/>
          </a:xfrm>
          <a:prstGeom prst="rect">
            <a:avLst/>
          </a:prstGeom>
        </p:spPr>
      </p:pic>
    </p:spTree>
    <p:extLst>
      <p:ext uri="{BB962C8B-B14F-4D97-AF65-F5344CB8AC3E}">
        <p14:creationId xmlns:p14="http://schemas.microsoft.com/office/powerpoint/2010/main" val="120021667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40" y="295276"/>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400" b="0" kern="1200" cap="none" spc="-102" baseline="0" dirty="0">
                <a:ln w="3175">
                  <a:noFill/>
                </a:ln>
                <a:gradFill>
                  <a:gsLst>
                    <a:gs pos="1250">
                      <a:schemeClr val="accent1"/>
                    </a:gs>
                    <a:gs pos="100000">
                      <a:schemeClr val="accent1"/>
                    </a:gs>
                  </a:gsLst>
                  <a:lin ang="5400000" scaled="0"/>
                </a:gradFill>
                <a:effectLst/>
                <a:latin typeface="Segoe UI Light" panose="020B0502040204020203" pitchFamily="34" charset="0"/>
                <a:ea typeface="+mn-ea"/>
                <a:cs typeface="Segoe UI Light" panose="020B0502040204020203" pitchFamily="34" charset="0"/>
              </a:defRPr>
            </a:lvl1pPr>
          </a:lstStyle>
          <a:p>
            <a:pPr>
              <a:defRPr/>
            </a:pPr>
            <a:r>
              <a:rPr lang="it-IT">
                <a:solidFill>
                  <a:schemeClr val="tx1"/>
                </a:solidFill>
                <a:latin typeface="Segoe UI Light"/>
                <a:cs typeface="Segoe UI Light"/>
              </a:rPr>
              <a:t>Who </a:t>
            </a:r>
            <a:r>
              <a:rPr lang="it-IT" err="1">
                <a:solidFill>
                  <a:schemeClr val="tx1"/>
                </a:solidFill>
                <a:latin typeface="Segoe UI Light"/>
                <a:cs typeface="Segoe UI Light"/>
              </a:rPr>
              <a:t>am</a:t>
            </a:r>
            <a:r>
              <a:rPr lang="it-IT">
                <a:solidFill>
                  <a:schemeClr val="tx1"/>
                </a:solidFill>
                <a:latin typeface="Segoe UI Light"/>
                <a:cs typeface="Segoe UI Light"/>
              </a:rPr>
              <a:t> I?</a:t>
            </a:r>
            <a:endParaRPr lang="en-US">
              <a:solidFill>
                <a:schemeClr val="tx1"/>
              </a:solidFill>
              <a:ea typeface="+mn-ea"/>
            </a:endParaRPr>
          </a:p>
        </p:txBody>
      </p:sp>
      <p:pic>
        <p:nvPicPr>
          <p:cNvPr id="9" name="Picture 9" descr="Text&#10;&#10;Description automatically generated">
            <a:extLst>
              <a:ext uri="{FF2B5EF4-FFF2-40B4-BE49-F238E27FC236}">
                <a16:creationId xmlns:a16="http://schemas.microsoft.com/office/drawing/2014/main" id="{3824C1E7-5DF3-ECA8-850B-51B551BFE4D5}"/>
              </a:ext>
            </a:extLst>
          </p:cNvPr>
          <p:cNvPicPr>
            <a:picLocks noChangeAspect="1"/>
          </p:cNvPicPr>
          <p:nvPr/>
        </p:nvPicPr>
        <p:blipFill>
          <a:blip r:embed="rId2"/>
          <a:stretch>
            <a:fillRect/>
          </a:stretch>
        </p:blipFill>
        <p:spPr>
          <a:xfrm>
            <a:off x="620078" y="619331"/>
            <a:ext cx="11198048" cy="5752400"/>
          </a:xfrm>
          <a:prstGeom prst="rect">
            <a:avLst/>
          </a:prstGeom>
        </p:spPr>
      </p:pic>
    </p:spTree>
    <p:extLst>
      <p:ext uri="{BB962C8B-B14F-4D97-AF65-F5344CB8AC3E}">
        <p14:creationId xmlns:p14="http://schemas.microsoft.com/office/powerpoint/2010/main" val="36872184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What</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are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Github</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Actions</a:t>
            </a: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48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Behind</a:t>
            </a:r>
            <a:r>
              <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the </a:t>
            </a:r>
            <a:r>
              <a:rPr kumimoji="0" lang="it-IT" sz="48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curtains</a:t>
            </a:r>
            <a:endPar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pic>
        <p:nvPicPr>
          <p:cNvPr id="3" name="Picture 2" descr="Graphical user interface, text, application&#10;&#10;Description automatically generated">
            <a:extLst>
              <a:ext uri="{FF2B5EF4-FFF2-40B4-BE49-F238E27FC236}">
                <a16:creationId xmlns:a16="http://schemas.microsoft.com/office/drawing/2014/main" id="{5DEF5350-43DF-976E-7DA3-A3DB7C703411}"/>
              </a:ext>
            </a:extLst>
          </p:cNvPr>
          <p:cNvPicPr>
            <a:picLocks noChangeAspect="1"/>
          </p:cNvPicPr>
          <p:nvPr/>
        </p:nvPicPr>
        <p:blipFill>
          <a:blip r:embed="rId3"/>
          <a:stretch>
            <a:fillRect/>
          </a:stretch>
        </p:blipFill>
        <p:spPr>
          <a:xfrm>
            <a:off x="2655909" y="1942908"/>
            <a:ext cx="7124656" cy="6994525"/>
          </a:xfrm>
          <a:prstGeom prst="rect">
            <a:avLst/>
          </a:prstGeom>
        </p:spPr>
      </p:pic>
    </p:spTree>
    <p:extLst>
      <p:ext uri="{BB962C8B-B14F-4D97-AF65-F5344CB8AC3E}">
        <p14:creationId xmlns:p14="http://schemas.microsoft.com/office/powerpoint/2010/main" val="8308384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What</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are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Github</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Actions</a:t>
            </a: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48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Behind</a:t>
            </a:r>
            <a:r>
              <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the </a:t>
            </a:r>
            <a:r>
              <a:rPr kumimoji="0" lang="it-IT" sz="48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curtains</a:t>
            </a:r>
            <a:endPar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8A224991-33EA-FFF7-D5F2-B1EE94D1F879}"/>
              </a:ext>
            </a:extLst>
          </p:cNvPr>
          <p:cNvPicPr>
            <a:picLocks noChangeAspect="1"/>
          </p:cNvPicPr>
          <p:nvPr/>
        </p:nvPicPr>
        <p:blipFill>
          <a:blip r:embed="rId3"/>
          <a:stretch>
            <a:fillRect/>
          </a:stretch>
        </p:blipFill>
        <p:spPr>
          <a:xfrm>
            <a:off x="2485621" y="1915898"/>
            <a:ext cx="7772400" cy="5361787"/>
          </a:xfrm>
          <a:prstGeom prst="rect">
            <a:avLst/>
          </a:prstGeom>
        </p:spPr>
      </p:pic>
    </p:spTree>
    <p:extLst>
      <p:ext uri="{BB962C8B-B14F-4D97-AF65-F5344CB8AC3E}">
        <p14:creationId xmlns:p14="http://schemas.microsoft.com/office/powerpoint/2010/main" val="135978478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What</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are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Github</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Actions</a:t>
            </a: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The more the </a:t>
            </a: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merrier</a:t>
            </a:r>
            <a:endPar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pic>
        <p:nvPicPr>
          <p:cNvPr id="3" name="Picture 2" descr="Text&#10;&#10;Description automatically generated">
            <a:extLst>
              <a:ext uri="{FF2B5EF4-FFF2-40B4-BE49-F238E27FC236}">
                <a16:creationId xmlns:a16="http://schemas.microsoft.com/office/drawing/2014/main" id="{4444EF78-F84E-4E9D-2F8E-610E947EAC8D}"/>
              </a:ext>
            </a:extLst>
          </p:cNvPr>
          <p:cNvPicPr>
            <a:picLocks noChangeAspect="1"/>
          </p:cNvPicPr>
          <p:nvPr/>
        </p:nvPicPr>
        <p:blipFill>
          <a:blip r:embed="rId3"/>
          <a:stretch>
            <a:fillRect/>
          </a:stretch>
        </p:blipFill>
        <p:spPr>
          <a:xfrm>
            <a:off x="2469515" y="1532994"/>
            <a:ext cx="7772400" cy="4736783"/>
          </a:xfrm>
          <a:prstGeom prst="rect">
            <a:avLst/>
          </a:prstGeom>
        </p:spPr>
      </p:pic>
    </p:spTree>
    <p:extLst>
      <p:ext uri="{BB962C8B-B14F-4D97-AF65-F5344CB8AC3E}">
        <p14:creationId xmlns:p14="http://schemas.microsoft.com/office/powerpoint/2010/main" val="8810147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What</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are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Github</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Actions</a:t>
            </a: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The more the </a:t>
            </a: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merrier</a:t>
            </a:r>
            <a:endPar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pic>
        <p:nvPicPr>
          <p:cNvPr id="5" name="Picture 4" descr="Graphical user interface, application&#10;&#10;Description automatically generated">
            <a:extLst>
              <a:ext uri="{FF2B5EF4-FFF2-40B4-BE49-F238E27FC236}">
                <a16:creationId xmlns:a16="http://schemas.microsoft.com/office/drawing/2014/main" id="{A4EA1A2E-0EA8-C033-84BC-390529B06A61}"/>
              </a:ext>
            </a:extLst>
          </p:cNvPr>
          <p:cNvPicPr>
            <a:picLocks noChangeAspect="1"/>
          </p:cNvPicPr>
          <p:nvPr/>
        </p:nvPicPr>
        <p:blipFill>
          <a:blip r:embed="rId3"/>
          <a:stretch>
            <a:fillRect/>
          </a:stretch>
        </p:blipFill>
        <p:spPr>
          <a:xfrm>
            <a:off x="902166" y="3121349"/>
            <a:ext cx="10939309" cy="1444310"/>
          </a:xfrm>
          <a:prstGeom prst="rect">
            <a:avLst/>
          </a:prstGeom>
        </p:spPr>
      </p:pic>
    </p:spTree>
    <p:extLst>
      <p:ext uri="{BB962C8B-B14F-4D97-AF65-F5344CB8AC3E}">
        <p14:creationId xmlns:p14="http://schemas.microsoft.com/office/powerpoint/2010/main" val="32744774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Possible</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use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cases</a:t>
            </a:r>
            <a:endPar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The CI/CD pipeline</a:t>
            </a: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pic>
        <p:nvPicPr>
          <p:cNvPr id="3" name="Picture 2" descr="Diagram&#10;&#10;Description automatically generated">
            <a:extLst>
              <a:ext uri="{FF2B5EF4-FFF2-40B4-BE49-F238E27FC236}">
                <a16:creationId xmlns:a16="http://schemas.microsoft.com/office/drawing/2014/main" id="{836FFF8C-C872-3D6B-7191-CA05C99CF93A}"/>
              </a:ext>
            </a:extLst>
          </p:cNvPr>
          <p:cNvPicPr>
            <a:picLocks noChangeAspect="1"/>
          </p:cNvPicPr>
          <p:nvPr/>
        </p:nvPicPr>
        <p:blipFill>
          <a:blip r:embed="rId3"/>
          <a:stretch>
            <a:fillRect/>
          </a:stretch>
        </p:blipFill>
        <p:spPr>
          <a:xfrm>
            <a:off x="1506394" y="1599205"/>
            <a:ext cx="9423685" cy="5654211"/>
          </a:xfrm>
          <a:prstGeom prst="rect">
            <a:avLst/>
          </a:prstGeom>
        </p:spPr>
      </p:pic>
    </p:spTree>
    <p:extLst>
      <p:ext uri="{BB962C8B-B14F-4D97-AF65-F5344CB8AC3E}">
        <p14:creationId xmlns:p14="http://schemas.microsoft.com/office/powerpoint/2010/main" val="1681936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Possible</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use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cases</a:t>
            </a:r>
            <a:endPar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Schedule </a:t>
            </a: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all</a:t>
            </a: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 the </a:t>
            </a: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things</a:t>
            </a:r>
            <a:endPar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pic>
        <p:nvPicPr>
          <p:cNvPr id="13" name="Picture 12" descr="Text&#10;&#10;Description automatically generated">
            <a:extLst>
              <a:ext uri="{FF2B5EF4-FFF2-40B4-BE49-F238E27FC236}">
                <a16:creationId xmlns:a16="http://schemas.microsoft.com/office/drawing/2014/main" id="{7CCA5FD8-85BF-FF28-671F-49DBB04D5D42}"/>
              </a:ext>
            </a:extLst>
          </p:cNvPr>
          <p:cNvPicPr>
            <a:picLocks noChangeAspect="1"/>
          </p:cNvPicPr>
          <p:nvPr/>
        </p:nvPicPr>
        <p:blipFill>
          <a:blip r:embed="rId3"/>
          <a:stretch>
            <a:fillRect/>
          </a:stretch>
        </p:blipFill>
        <p:spPr>
          <a:xfrm>
            <a:off x="2485621" y="1991782"/>
            <a:ext cx="7772400" cy="4359878"/>
          </a:xfrm>
          <a:prstGeom prst="rect">
            <a:avLst/>
          </a:prstGeom>
        </p:spPr>
      </p:pic>
    </p:spTree>
    <p:extLst>
      <p:ext uri="{BB962C8B-B14F-4D97-AF65-F5344CB8AC3E}">
        <p14:creationId xmlns:p14="http://schemas.microsoft.com/office/powerpoint/2010/main" val="30754531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There’s</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more to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it</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than</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CI/CD</a:t>
            </a: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Is</a:t>
            </a: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 </a:t>
            </a: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that</a:t>
            </a: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 </a:t>
            </a: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all</a:t>
            </a: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a:t>
            </a: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pic>
        <p:nvPicPr>
          <p:cNvPr id="3" name="Picture 2" descr="Graphical user interface, application&#10;&#10;Description automatically generated">
            <a:extLst>
              <a:ext uri="{FF2B5EF4-FFF2-40B4-BE49-F238E27FC236}">
                <a16:creationId xmlns:a16="http://schemas.microsoft.com/office/drawing/2014/main" id="{06204F3D-1BF7-11F6-916A-B26EFA60778F}"/>
              </a:ext>
            </a:extLst>
          </p:cNvPr>
          <p:cNvPicPr>
            <a:picLocks noChangeAspect="1"/>
          </p:cNvPicPr>
          <p:nvPr/>
        </p:nvPicPr>
        <p:blipFill>
          <a:blip r:embed="rId3"/>
          <a:stretch>
            <a:fillRect/>
          </a:stretch>
        </p:blipFill>
        <p:spPr>
          <a:xfrm>
            <a:off x="2485621" y="2706130"/>
            <a:ext cx="7772400" cy="5181599"/>
          </a:xfrm>
          <a:prstGeom prst="rect">
            <a:avLst/>
          </a:prstGeom>
        </p:spPr>
      </p:pic>
    </p:spTree>
    <p:extLst>
      <p:ext uri="{BB962C8B-B14F-4D97-AF65-F5344CB8AC3E}">
        <p14:creationId xmlns:p14="http://schemas.microsoft.com/office/powerpoint/2010/main" val="288318979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There’s</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more to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it</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than</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CI/CD</a:t>
            </a: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Cinderella’s</a:t>
            </a: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 style, the </a:t>
            </a: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perfect</a:t>
            </a: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 </a:t>
            </a: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fit</a:t>
            </a:r>
            <a:endPar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pic>
        <p:nvPicPr>
          <p:cNvPr id="8" name="Picture 7" descr="A screenshot of a computer&#10;&#10;Description automatically generated with medium confidence">
            <a:extLst>
              <a:ext uri="{FF2B5EF4-FFF2-40B4-BE49-F238E27FC236}">
                <a16:creationId xmlns:a16="http://schemas.microsoft.com/office/drawing/2014/main" id="{4D288E3F-DBA4-8088-00BF-008D97C49CC8}"/>
              </a:ext>
            </a:extLst>
          </p:cNvPr>
          <p:cNvPicPr>
            <a:picLocks noChangeAspect="1"/>
          </p:cNvPicPr>
          <p:nvPr/>
        </p:nvPicPr>
        <p:blipFill>
          <a:blip r:embed="rId3"/>
          <a:stretch>
            <a:fillRect/>
          </a:stretch>
        </p:blipFill>
        <p:spPr>
          <a:xfrm>
            <a:off x="5103339" y="3497262"/>
            <a:ext cx="6709719" cy="2837232"/>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C28B86E1-DDD4-E303-D3C5-5719F054556A}"/>
              </a:ext>
            </a:extLst>
          </p:cNvPr>
          <p:cNvPicPr>
            <a:picLocks noChangeAspect="1"/>
          </p:cNvPicPr>
          <p:nvPr/>
        </p:nvPicPr>
        <p:blipFill>
          <a:blip r:embed="rId4"/>
          <a:stretch>
            <a:fillRect/>
          </a:stretch>
        </p:blipFill>
        <p:spPr>
          <a:xfrm>
            <a:off x="1087394" y="1991782"/>
            <a:ext cx="4999039" cy="3336827"/>
          </a:xfrm>
          <a:prstGeom prst="rect">
            <a:avLst/>
          </a:prstGeom>
        </p:spPr>
      </p:pic>
    </p:spTree>
    <p:extLst>
      <p:ext uri="{BB962C8B-B14F-4D97-AF65-F5344CB8AC3E}">
        <p14:creationId xmlns:p14="http://schemas.microsoft.com/office/powerpoint/2010/main" val="51821695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There’s</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more to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it</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than</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CI/CD</a:t>
            </a: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Automate</a:t>
            </a: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 </a:t>
            </a: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all</a:t>
            </a: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 the </a:t>
            </a: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things</a:t>
            </a:r>
            <a:endPar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pic>
        <p:nvPicPr>
          <p:cNvPr id="3" name="Picture 2" descr="Text&#10;&#10;Description automatically generated">
            <a:extLst>
              <a:ext uri="{FF2B5EF4-FFF2-40B4-BE49-F238E27FC236}">
                <a16:creationId xmlns:a16="http://schemas.microsoft.com/office/drawing/2014/main" id="{4318B597-EDB3-79E6-E76F-E950AD6F6DBA}"/>
              </a:ext>
            </a:extLst>
          </p:cNvPr>
          <p:cNvPicPr>
            <a:picLocks noChangeAspect="1"/>
          </p:cNvPicPr>
          <p:nvPr/>
        </p:nvPicPr>
        <p:blipFill>
          <a:blip r:embed="rId3"/>
          <a:stretch>
            <a:fillRect/>
          </a:stretch>
        </p:blipFill>
        <p:spPr>
          <a:xfrm>
            <a:off x="2332037" y="2964720"/>
            <a:ext cx="7772400" cy="4326147"/>
          </a:xfrm>
          <a:prstGeom prst="rect">
            <a:avLst/>
          </a:prstGeom>
        </p:spPr>
      </p:pic>
    </p:spTree>
    <p:extLst>
      <p:ext uri="{BB962C8B-B14F-4D97-AF65-F5344CB8AC3E}">
        <p14:creationId xmlns:p14="http://schemas.microsoft.com/office/powerpoint/2010/main" val="265049508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882104-2640-B54C-7A6D-6EB747DA9C1F}"/>
              </a:ext>
            </a:extLst>
          </p:cNvPr>
          <p:cNvSpPr>
            <a:spLocks noGrp="1"/>
          </p:cNvSpPr>
          <p:nvPr>
            <p:ph type="title"/>
          </p:nvPr>
        </p:nvSpPr>
        <p:spPr/>
        <p:txBody>
          <a:bodyPr/>
          <a:lstStyle/>
          <a:p>
            <a:r>
              <a:rPr lang="en-US">
                <a:latin typeface="Segoe UI Light"/>
                <a:cs typeface="Segoe UI Light"/>
              </a:rPr>
              <a:t>Where to go from here</a:t>
            </a:r>
            <a:endParaRPr lang="en-US"/>
          </a:p>
        </p:txBody>
      </p:sp>
      <p:sp>
        <p:nvSpPr>
          <p:cNvPr id="5" name="TextBox 4">
            <a:extLst>
              <a:ext uri="{FF2B5EF4-FFF2-40B4-BE49-F238E27FC236}">
                <a16:creationId xmlns:a16="http://schemas.microsoft.com/office/drawing/2014/main" id="{CB9964DD-7F48-A0AA-D7D5-1F3AE4A666CB}"/>
              </a:ext>
            </a:extLst>
          </p:cNvPr>
          <p:cNvSpPr txBox="1"/>
          <p:nvPr/>
        </p:nvSpPr>
        <p:spPr>
          <a:xfrm>
            <a:off x="279316" y="1281333"/>
            <a:ext cx="5237085" cy="546919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400" dirty="0">
                <a:gradFill>
                  <a:gsLst>
                    <a:gs pos="2917">
                      <a:schemeClr val="tx1"/>
                    </a:gs>
                    <a:gs pos="30000">
                      <a:schemeClr val="tx1"/>
                    </a:gs>
                  </a:gsLst>
                  <a:lin ang="5400000" scaled="0"/>
                </a:gradFill>
                <a:cs typeface="Segoe UI"/>
              </a:rPr>
              <a:t>There</a:t>
            </a:r>
            <a:r>
              <a:rPr lang="en-US" sz="2400" dirty="0">
                <a:cs typeface="Segoe UI"/>
              </a:rPr>
              <a:t> are so many more features to </a:t>
            </a:r>
            <a:r>
              <a:rPr lang="en-US" sz="2400" b="1" dirty="0" err="1">
                <a:solidFill>
                  <a:schemeClr val="tx2"/>
                </a:solidFill>
                <a:cs typeface="Segoe UI"/>
              </a:rPr>
              <a:t>Github</a:t>
            </a:r>
            <a:r>
              <a:rPr lang="en-US" sz="2400" b="1" dirty="0">
                <a:solidFill>
                  <a:schemeClr val="tx2"/>
                </a:solidFill>
                <a:cs typeface="Segoe UI"/>
              </a:rPr>
              <a:t> Actions </a:t>
            </a:r>
            <a:r>
              <a:rPr lang="en-US" sz="2400" dirty="0">
                <a:cs typeface="Segoe UI"/>
              </a:rPr>
              <a:t>left to learn!</a:t>
            </a:r>
            <a:endParaRPr lang="en-US" dirty="0">
              <a:cs typeface="Segoe UI"/>
            </a:endParaRPr>
          </a:p>
          <a:p>
            <a:pPr>
              <a:lnSpc>
                <a:spcPct val="90000"/>
              </a:lnSpc>
              <a:spcAft>
                <a:spcPts val="600"/>
              </a:spcAft>
            </a:pPr>
            <a:endParaRPr lang="en-US" sz="2400" dirty="0">
              <a:cs typeface="Segoe UI"/>
            </a:endParaRPr>
          </a:p>
          <a:p>
            <a:pPr marL="342900" indent="-342900">
              <a:lnSpc>
                <a:spcPct val="90000"/>
              </a:lnSpc>
              <a:spcAft>
                <a:spcPts val="600"/>
              </a:spcAft>
              <a:buFontTx/>
              <a:buChar char="-"/>
            </a:pPr>
            <a:r>
              <a:rPr lang="en-US" sz="2400" dirty="0">
                <a:cs typeface="Segoe UI"/>
                <a:hlinkClick r:id="rId3"/>
              </a:rPr>
              <a:t>Understanding </a:t>
            </a:r>
            <a:r>
              <a:rPr lang="en-US" sz="2400" dirty="0" err="1">
                <a:cs typeface="Segoe UI"/>
                <a:hlinkClick r:id="rId3"/>
              </a:rPr>
              <a:t>Github</a:t>
            </a:r>
            <a:r>
              <a:rPr lang="en-US" sz="2400" dirty="0">
                <a:cs typeface="Segoe UI"/>
                <a:hlinkClick r:id="rId3"/>
              </a:rPr>
              <a:t> Actions</a:t>
            </a:r>
            <a:endParaRPr lang="en-US" sz="2400" dirty="0">
              <a:cs typeface="Segoe UI"/>
            </a:endParaRPr>
          </a:p>
          <a:p>
            <a:pPr marL="342900" indent="-342900">
              <a:lnSpc>
                <a:spcPct val="90000"/>
              </a:lnSpc>
              <a:spcAft>
                <a:spcPts val="600"/>
              </a:spcAft>
              <a:buFontTx/>
              <a:buChar char="-"/>
            </a:pPr>
            <a:r>
              <a:rPr lang="en-US" sz="2400" dirty="0">
                <a:cs typeface="Segoe UI"/>
                <a:hlinkClick r:id="rId4"/>
              </a:rPr>
              <a:t>Finding Actions</a:t>
            </a:r>
            <a:endParaRPr lang="en-US" sz="2400" dirty="0">
              <a:cs typeface="Segoe UI"/>
            </a:endParaRPr>
          </a:p>
          <a:p>
            <a:pPr marL="342900" indent="-342900">
              <a:lnSpc>
                <a:spcPct val="90000"/>
              </a:lnSpc>
              <a:spcAft>
                <a:spcPts val="600"/>
              </a:spcAft>
              <a:buFontTx/>
              <a:buChar char="-"/>
            </a:pPr>
            <a:r>
              <a:rPr lang="en-US" sz="2400" dirty="0" err="1">
                <a:cs typeface="Segoe UI"/>
                <a:hlinkClick r:id="rId5"/>
              </a:rPr>
              <a:t>Github</a:t>
            </a:r>
            <a:r>
              <a:rPr lang="en-US" sz="2400" dirty="0">
                <a:cs typeface="Segoe UI"/>
                <a:hlinkClick r:id="rId5"/>
              </a:rPr>
              <a:t> Actions course</a:t>
            </a:r>
            <a:endParaRPr lang="en-US" sz="2400" dirty="0">
              <a:cs typeface="Segoe UI"/>
            </a:endParaRPr>
          </a:p>
          <a:p>
            <a:pPr marL="342900" indent="-342900">
              <a:lnSpc>
                <a:spcPct val="90000"/>
              </a:lnSpc>
              <a:spcAft>
                <a:spcPts val="600"/>
              </a:spcAft>
              <a:buFontTx/>
              <a:buChar char="-"/>
            </a:pPr>
            <a:endParaRPr lang="en-US" sz="2400" dirty="0">
              <a:cs typeface="Segoe UI"/>
            </a:endParaRPr>
          </a:p>
          <a:p>
            <a:pPr>
              <a:lnSpc>
                <a:spcPct val="90000"/>
              </a:lnSpc>
              <a:spcAft>
                <a:spcPts val="600"/>
              </a:spcAft>
            </a:pPr>
            <a:r>
              <a:rPr lang="en-US" sz="2400" dirty="0">
                <a:cs typeface="Segoe UI"/>
              </a:rPr>
              <a:t>Git is quite important, so:</a:t>
            </a:r>
          </a:p>
          <a:p>
            <a:pPr>
              <a:lnSpc>
                <a:spcPct val="90000"/>
              </a:lnSpc>
              <a:spcAft>
                <a:spcPts val="600"/>
              </a:spcAft>
            </a:pPr>
            <a:r>
              <a:rPr lang="en-US" sz="2400" dirty="0">
                <a:cs typeface="Segoe UI"/>
              </a:rPr>
              <a:t>- </a:t>
            </a:r>
            <a:r>
              <a:rPr lang="en-US" sz="2400" dirty="0">
                <a:cs typeface="Segoe UI"/>
                <a:hlinkClick r:id="rId6"/>
              </a:rPr>
              <a:t>Git the simple guide</a:t>
            </a:r>
          </a:p>
          <a:p>
            <a:pPr>
              <a:lnSpc>
                <a:spcPct val="90000"/>
              </a:lnSpc>
              <a:spcAft>
                <a:spcPts val="600"/>
              </a:spcAft>
            </a:pPr>
            <a:r>
              <a:rPr lang="en-US" sz="2400" dirty="0">
                <a:cs typeface="Segoe UI"/>
              </a:rPr>
              <a:t>- </a:t>
            </a:r>
            <a:r>
              <a:rPr lang="en-US" sz="2400" dirty="0">
                <a:cs typeface="Segoe UI"/>
                <a:hlinkClick r:id="rId7"/>
              </a:rPr>
              <a:t>Oh shit git!</a:t>
            </a:r>
            <a:endParaRPr lang="en-US" sz="2400" dirty="0">
              <a:cs typeface="Segoe UI"/>
            </a:endParaRPr>
          </a:p>
          <a:p>
            <a:pPr>
              <a:lnSpc>
                <a:spcPct val="90000"/>
              </a:lnSpc>
              <a:spcAft>
                <a:spcPts val="600"/>
              </a:spcAft>
            </a:pPr>
            <a:endParaRPr lang="en-US" sz="2400" dirty="0">
              <a:cs typeface="Segoe UI"/>
            </a:endParaRPr>
          </a:p>
          <a:p>
            <a:pPr>
              <a:lnSpc>
                <a:spcPct val="90000"/>
              </a:lnSpc>
              <a:spcAft>
                <a:spcPts val="600"/>
              </a:spcAft>
            </a:pPr>
            <a:r>
              <a:rPr lang="en-US" dirty="0">
                <a:cs typeface="Segoe UI"/>
              </a:rPr>
              <a:t>Bing, Google, Ecosia, DuckDuckGo. Pick your favorite Search Engine and look for great learning material!</a:t>
            </a:r>
          </a:p>
        </p:txBody>
      </p:sp>
      <p:pic>
        <p:nvPicPr>
          <p:cNvPr id="2" name="Picture 3" descr="A picture containing text&#10;&#10;Description automatically generated">
            <a:extLst>
              <a:ext uri="{FF2B5EF4-FFF2-40B4-BE49-F238E27FC236}">
                <a16:creationId xmlns:a16="http://schemas.microsoft.com/office/drawing/2014/main" id="{85D4EAAD-3AFD-765D-5593-09D71449F9DB}"/>
              </a:ext>
            </a:extLst>
          </p:cNvPr>
          <p:cNvPicPr>
            <a:picLocks noChangeAspect="1"/>
          </p:cNvPicPr>
          <p:nvPr/>
        </p:nvPicPr>
        <p:blipFill>
          <a:blip r:embed="rId8"/>
          <a:stretch>
            <a:fillRect/>
          </a:stretch>
        </p:blipFill>
        <p:spPr>
          <a:xfrm>
            <a:off x="7207031" y="473992"/>
            <a:ext cx="9039807" cy="6034298"/>
          </a:xfrm>
          <a:prstGeom prst="rect">
            <a:avLst/>
          </a:prstGeom>
        </p:spPr>
      </p:pic>
    </p:spTree>
    <p:extLst>
      <p:ext uri="{BB962C8B-B14F-4D97-AF65-F5344CB8AC3E}">
        <p14:creationId xmlns:p14="http://schemas.microsoft.com/office/powerpoint/2010/main" val="117031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4800" b="0" i="0" u="none" strike="noStrike" kern="1200" cap="none" spc="-102" normalizeH="0" baseline="0" noProof="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Agenda</a:t>
            </a:r>
          </a:p>
        </p:txBody>
      </p:sp>
      <p:sp>
        <p:nvSpPr>
          <p:cNvPr id="7" name="Text Placeholder 4"/>
          <p:cNvSpPr txBox="1">
            <a:spLocks/>
          </p:cNvSpPr>
          <p:nvPr/>
        </p:nvSpPr>
        <p:spPr>
          <a:xfrm>
            <a:off x="1171575" y="1632136"/>
            <a:ext cx="10093325" cy="3447098"/>
          </a:xfrm>
          <a:prstGeom prst="rect">
            <a:avLst/>
          </a:prstGeom>
        </p:spPr>
        <p:txBody>
          <a:bodyPr vert="horz" wrap="square" lIns="146304" tIns="91440" rIns="146304" bIns="91440"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An overview of CI/CD</a:t>
            </a:r>
          </a:p>
          <a:p>
            <a:r>
              <a:rPr lang="en-GB" dirty="0"/>
              <a:t>What are </a:t>
            </a:r>
            <a:r>
              <a:rPr lang="en-GB" dirty="0" err="1"/>
              <a:t>Github</a:t>
            </a:r>
            <a:r>
              <a:rPr lang="en-GB" dirty="0"/>
              <a:t> Actions</a:t>
            </a:r>
          </a:p>
          <a:p>
            <a:r>
              <a:rPr lang="en-GB" dirty="0"/>
              <a:t>Possible use cases</a:t>
            </a:r>
          </a:p>
          <a:p>
            <a:r>
              <a:rPr lang="en-GB" dirty="0"/>
              <a:t>There’s more to it than CI/CD</a:t>
            </a:r>
          </a:p>
          <a:p>
            <a:r>
              <a:rPr lang="en-GB" dirty="0"/>
              <a:t>Where to go from here</a:t>
            </a:r>
          </a:p>
        </p:txBody>
      </p:sp>
    </p:spTree>
    <p:extLst>
      <p:ext uri="{BB962C8B-B14F-4D97-AF65-F5344CB8AC3E}">
        <p14:creationId xmlns:p14="http://schemas.microsoft.com/office/powerpoint/2010/main" val="9921266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74916" y="1545889"/>
            <a:ext cx="10240454" cy="1264692"/>
          </a:xfrm>
          <a:prstGeom prst="rect">
            <a:avLst/>
          </a:prstGeom>
        </p:spPr>
        <p:txBody>
          <a:bodyPr vert="horz" wrap="square" lIns="0" tIns="0" rIns="0" bIns="0" rtlCol="0" anchor="b" anchorCtr="0">
            <a:noAutofit/>
          </a:bodyPr>
          <a:lstStyle>
            <a:lvl1pPr algn="l" defTabSz="912078" rtl="0" eaLnBrk="1" latinLnBrk="0" hangingPunct="1">
              <a:lnSpc>
                <a:spcPct val="90000"/>
              </a:lnSpc>
              <a:spcBef>
                <a:spcPct val="0"/>
              </a:spcBef>
              <a:buNone/>
              <a:defRPr lang="en-US" sz="7182" b="0" kern="1200" cap="none" spc="-150" baseline="0">
                <a:ln w="3175">
                  <a:noFill/>
                </a:ln>
                <a:gradFill>
                  <a:gsLst>
                    <a:gs pos="1250">
                      <a:schemeClr val="bg1"/>
                    </a:gs>
                    <a:gs pos="100000">
                      <a:schemeClr val="bg1"/>
                    </a:gs>
                  </a:gsLst>
                  <a:lin ang="5400000" scaled="0"/>
                </a:gradFill>
                <a:effectLst/>
                <a:latin typeface="+mj-lt"/>
                <a:ea typeface="+mn-ea"/>
                <a:cs typeface="Arial" charset="0"/>
              </a:defRPr>
            </a:lvl1pPr>
          </a:lstStyle>
          <a:p>
            <a:pPr>
              <a:defRPr/>
            </a:pPr>
            <a:r>
              <a:rPr lang="it-IT" sz="8800" err="1">
                <a:solidFill>
                  <a:srgbClr val="FFFFFF"/>
                </a:solidFill>
                <a:latin typeface="Segoe UI Light"/>
                <a:cs typeface="Arial"/>
              </a:rPr>
              <a:t>Where</a:t>
            </a:r>
            <a:r>
              <a:rPr lang="it-IT" sz="8800">
                <a:solidFill>
                  <a:srgbClr val="FFFFFF"/>
                </a:solidFill>
                <a:latin typeface="Segoe UI Light"/>
                <a:cs typeface="Arial"/>
              </a:rPr>
              <a:t> to </a:t>
            </a:r>
            <a:r>
              <a:rPr lang="it-IT" sz="8800" err="1">
                <a:solidFill>
                  <a:srgbClr val="FFFFFF"/>
                </a:solidFill>
                <a:latin typeface="Segoe UI Light"/>
                <a:cs typeface="Arial"/>
              </a:rPr>
              <a:t>find</a:t>
            </a:r>
            <a:r>
              <a:rPr lang="it-IT" sz="8800">
                <a:solidFill>
                  <a:srgbClr val="FFFFFF"/>
                </a:solidFill>
                <a:latin typeface="Segoe UI Light"/>
                <a:cs typeface="Arial"/>
              </a:rPr>
              <a:t> me</a:t>
            </a:r>
            <a:endParaRPr lang="en-US">
              <a:ea typeface="+mn-ea"/>
            </a:endParaRPr>
          </a:p>
        </p:txBody>
      </p:sp>
      <p:pic>
        <p:nvPicPr>
          <p:cNvPr id="23" name="Picture 4" descr="http://notebookcenter.net/wp-content/uploads/2014/12/microsoft-logo-white-png.png"/>
          <p:cNvPicPr>
            <a:picLocks noChangeAspect="1" noChangeArrowheads="1"/>
          </p:cNvPicPr>
          <p:nvPr/>
        </p:nvPicPr>
        <p:blipFill rotWithShape="1">
          <a:blip r:embed="rId3">
            <a:extLst>
              <a:ext uri="{28A0092B-C50C-407E-A947-70E740481C1C}">
                <a14:useLocalDpi xmlns:a14="http://schemas.microsoft.com/office/drawing/2010/main" val="0"/>
              </a:ext>
            </a:extLst>
          </a:blip>
          <a:srcRect l="9876" t="26155" b="25088"/>
          <a:stretch/>
        </p:blipFill>
        <p:spPr bwMode="auto">
          <a:xfrm>
            <a:off x="9624740" y="414322"/>
            <a:ext cx="2628609" cy="523098"/>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p:cNvPicPr>
            <a:picLocks noChangeAspect="1"/>
          </p:cNvPicPr>
          <p:nvPr/>
        </p:nvPicPr>
        <p:blipFill>
          <a:blip r:embed="rId4"/>
          <a:stretch>
            <a:fillRect/>
          </a:stretch>
        </p:blipFill>
        <p:spPr>
          <a:xfrm>
            <a:off x="478789" y="440351"/>
            <a:ext cx="2955546" cy="471040"/>
          </a:xfrm>
          <a:prstGeom prst="rect">
            <a:avLst/>
          </a:prstGeom>
        </p:spPr>
      </p:pic>
      <p:grpSp>
        <p:nvGrpSpPr>
          <p:cNvPr id="9" name="Gruppo 15">
            <a:extLst>
              <a:ext uri="{FF2B5EF4-FFF2-40B4-BE49-F238E27FC236}">
                <a16:creationId xmlns:a16="http://schemas.microsoft.com/office/drawing/2014/main" id="{FB21322C-51A6-C10C-C33F-3F16080BD9EA}"/>
              </a:ext>
            </a:extLst>
          </p:cNvPr>
          <p:cNvGrpSpPr/>
          <p:nvPr/>
        </p:nvGrpSpPr>
        <p:grpSpPr>
          <a:xfrm>
            <a:off x="9275215" y="5207415"/>
            <a:ext cx="2939006" cy="1001817"/>
            <a:chOff x="699232" y="3631006"/>
            <a:chExt cx="2939006" cy="1001817"/>
          </a:xfrm>
        </p:grpSpPr>
        <p:pic>
          <p:nvPicPr>
            <p:cNvPr id="11" name="Immagine 17">
              <a:extLst>
                <a:ext uri="{FF2B5EF4-FFF2-40B4-BE49-F238E27FC236}">
                  <a16:creationId xmlns:a16="http://schemas.microsoft.com/office/drawing/2014/main" id="{85BDF9F0-6F7E-83D8-A03B-3740880239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232" y="4273552"/>
              <a:ext cx="394854" cy="320622"/>
            </a:xfrm>
            <a:prstGeom prst="rect">
              <a:avLst/>
            </a:prstGeom>
          </p:spPr>
        </p:pic>
        <p:sp>
          <p:nvSpPr>
            <p:cNvPr id="14" name="Rettangolo 18">
              <a:extLst>
                <a:ext uri="{FF2B5EF4-FFF2-40B4-BE49-F238E27FC236}">
                  <a16:creationId xmlns:a16="http://schemas.microsoft.com/office/drawing/2014/main" id="{06075CB1-3EE1-3B3E-C5AB-54A9D6BABCA5}"/>
                </a:ext>
              </a:extLst>
            </p:cNvPr>
            <p:cNvSpPr/>
            <p:nvPr/>
          </p:nvSpPr>
          <p:spPr>
            <a:xfrm>
              <a:off x="1170896" y="4136149"/>
              <a:ext cx="2467342" cy="496674"/>
            </a:xfrm>
            <a:prstGeom prst="rect">
              <a:avLst/>
            </a:prstGeom>
          </p:spPr>
          <p:txBody>
            <a:bodyPr wrap="none" lIns="91440" tIns="45720" rIns="91440" bIns="45720" anchor="t">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it-IT" sz="2000" b="0" i="0" u="none" strike="noStrike" kern="0" cap="none" spc="0" normalizeH="0" baseline="0" noProof="0">
                  <a:ln>
                    <a:noFill/>
                  </a:ln>
                  <a:solidFill>
                    <a:srgbClr val="FFFFFF"/>
                  </a:solidFill>
                  <a:effectLst/>
                  <a:uLnTx/>
                  <a:uFillTx/>
                  <a:latin typeface="Segoe UI Light"/>
                </a:rPr>
                <a:t>@</a:t>
              </a:r>
              <a:r>
                <a:rPr lang="it-IT" sz="2000" kern="0">
                  <a:ea typeface="+mn-lt"/>
                  <a:cs typeface="+mn-lt"/>
                </a:rPr>
                <a:t>404answnotfound</a:t>
              </a:r>
            </a:p>
          </p:txBody>
        </p:sp>
        <p:sp>
          <p:nvSpPr>
            <p:cNvPr id="15" name="Rettangolo 19">
              <a:extLst>
                <a:ext uri="{FF2B5EF4-FFF2-40B4-BE49-F238E27FC236}">
                  <a16:creationId xmlns:a16="http://schemas.microsoft.com/office/drawing/2014/main" id="{05616F94-5166-5964-439B-C844FB42877C}"/>
                </a:ext>
              </a:extLst>
            </p:cNvPr>
            <p:cNvSpPr/>
            <p:nvPr/>
          </p:nvSpPr>
          <p:spPr>
            <a:xfrm>
              <a:off x="1152738" y="3631006"/>
              <a:ext cx="184731" cy="496674"/>
            </a:xfrm>
            <a:prstGeom prst="rect">
              <a:avLst/>
            </a:prstGeom>
          </p:spPr>
          <p:txBody>
            <a:bodyPr wrap="none" lIns="91440" tIns="45720" rIns="91440" bIns="45720" anchor="t">
              <a:spAutoFit/>
            </a:bodyPr>
            <a:lstStyle/>
            <a:p>
              <a:pPr defTabSz="914400">
                <a:lnSpc>
                  <a:spcPct val="150000"/>
                </a:lnSpc>
                <a:defRPr/>
              </a:pPr>
              <a:endParaRPr lang="it-IT" sz="2000" b="0" i="0" u="none" strike="noStrike" kern="0" cap="none" spc="0" normalizeH="0" baseline="0" noProof="0">
                <a:ln>
                  <a:noFill/>
                </a:ln>
                <a:effectLst/>
                <a:uLnTx/>
                <a:uFillTx/>
                <a:ea typeface="+mn-lt"/>
                <a:cs typeface="+mn-lt"/>
              </a:endParaRPr>
            </a:p>
          </p:txBody>
        </p:sp>
      </p:grpSp>
      <p:pic>
        <p:nvPicPr>
          <p:cNvPr id="17" name="Graphic 17">
            <a:extLst>
              <a:ext uri="{FF2B5EF4-FFF2-40B4-BE49-F238E27FC236}">
                <a16:creationId xmlns:a16="http://schemas.microsoft.com/office/drawing/2014/main" id="{CF7732BE-DBBD-10B8-BDA7-D820A44868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28848" y="6148271"/>
            <a:ext cx="662098" cy="691290"/>
          </a:xfrm>
          <a:prstGeom prst="rect">
            <a:avLst/>
          </a:prstGeom>
        </p:spPr>
      </p:pic>
      <p:sp>
        <p:nvSpPr>
          <p:cNvPr id="25" name="TextBox 24">
            <a:extLst>
              <a:ext uri="{FF2B5EF4-FFF2-40B4-BE49-F238E27FC236}">
                <a16:creationId xmlns:a16="http://schemas.microsoft.com/office/drawing/2014/main" id="{80661F10-BC67-EA5A-9543-45B8B7F6377F}"/>
              </a:ext>
            </a:extLst>
          </p:cNvPr>
          <p:cNvSpPr txBox="1"/>
          <p:nvPr/>
        </p:nvSpPr>
        <p:spPr>
          <a:xfrm>
            <a:off x="9685890" y="6254866"/>
            <a:ext cx="2743200" cy="5447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it-IT" err="1">
                <a:ea typeface="+mn-lt"/>
                <a:cs typeface="+mn-lt"/>
              </a:rPr>
              <a:t>lorenzopieri</a:t>
            </a:r>
            <a:endParaRPr lang="en-US" err="1"/>
          </a:p>
        </p:txBody>
      </p:sp>
      <p:sp>
        <p:nvSpPr>
          <p:cNvPr id="26" name="TextBox 25">
            <a:extLst>
              <a:ext uri="{FF2B5EF4-FFF2-40B4-BE49-F238E27FC236}">
                <a16:creationId xmlns:a16="http://schemas.microsoft.com/office/drawing/2014/main" id="{7C4B4910-0220-0055-1D5F-95AAED960833}"/>
              </a:ext>
            </a:extLst>
          </p:cNvPr>
          <p:cNvSpPr txBox="1"/>
          <p:nvPr/>
        </p:nvSpPr>
        <p:spPr>
          <a:xfrm>
            <a:off x="390492" y="3389724"/>
            <a:ext cx="6101956"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400" b="1" err="1">
                <a:gradFill>
                  <a:gsLst>
                    <a:gs pos="2917">
                      <a:schemeClr val="tx1"/>
                    </a:gs>
                    <a:gs pos="30000">
                      <a:schemeClr val="tx1"/>
                    </a:gs>
                  </a:gsLst>
                  <a:lin ang="5400000" scaled="0"/>
                </a:gradFill>
              </a:rPr>
              <a:t>ICTPower</a:t>
            </a:r>
            <a:r>
              <a:rPr lang="en-US" sz="2400" b="1">
                <a:gradFill>
                  <a:gsLst>
                    <a:gs pos="2917">
                      <a:schemeClr val="tx1"/>
                    </a:gs>
                    <a:gs pos="30000">
                      <a:schemeClr val="tx1"/>
                    </a:gs>
                  </a:gsLst>
                  <a:lin ang="5400000" scaled="0"/>
                </a:gradFill>
              </a:rPr>
              <a:t> blog</a:t>
            </a:r>
            <a:r>
              <a:rPr lang="en-US" sz="2400">
                <a:gradFill>
                  <a:gsLst>
                    <a:gs pos="2917">
                      <a:schemeClr val="tx1"/>
                    </a:gs>
                    <a:gs pos="30000">
                      <a:schemeClr val="tx1"/>
                    </a:gs>
                  </a:gsLst>
                  <a:lin ang="5400000" scaled="0"/>
                </a:gradFill>
              </a:rPr>
              <a:t> </a:t>
            </a:r>
            <a:r>
              <a:rPr lang="en-US" sz="2400">
                <a:solidFill>
                  <a:schemeClr val="bg1">
                    <a:lumMod val="20000"/>
                    <a:lumOff val="80000"/>
                  </a:schemeClr>
                </a:solidFill>
                <a:ea typeface="+mn-lt"/>
                <a:cs typeface="+mn-lt"/>
              </a:rPr>
              <a:t>https://www.ictpower.it/</a:t>
            </a:r>
            <a:endParaRPr lang="en-US">
              <a:solidFill>
                <a:schemeClr val="bg1">
                  <a:lumMod val="20000"/>
                  <a:lumOff val="80000"/>
                </a:schemeClr>
              </a:solidFill>
            </a:endParaRPr>
          </a:p>
        </p:txBody>
      </p:sp>
      <p:sp>
        <p:nvSpPr>
          <p:cNvPr id="27" name="TextBox 26">
            <a:extLst>
              <a:ext uri="{FF2B5EF4-FFF2-40B4-BE49-F238E27FC236}">
                <a16:creationId xmlns:a16="http://schemas.microsoft.com/office/drawing/2014/main" id="{2C81B857-5CBA-0DEC-8FF9-0215C45FE547}"/>
              </a:ext>
            </a:extLst>
          </p:cNvPr>
          <p:cNvSpPr txBox="1"/>
          <p:nvPr/>
        </p:nvSpPr>
        <p:spPr>
          <a:xfrm>
            <a:off x="390851" y="3934504"/>
            <a:ext cx="7826722"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400" b="1">
                <a:gradFill>
                  <a:gsLst>
                    <a:gs pos="2917">
                      <a:schemeClr val="tx1"/>
                    </a:gs>
                    <a:gs pos="30000">
                      <a:schemeClr val="tx1"/>
                    </a:gs>
                  </a:gsLst>
                  <a:lin ang="5400000" scaled="0"/>
                </a:gradFill>
              </a:rPr>
              <a:t>My personal blog</a:t>
            </a:r>
            <a:r>
              <a:rPr lang="en-US" sz="2400">
                <a:gradFill>
                  <a:gsLst>
                    <a:gs pos="2917">
                      <a:schemeClr val="tx1"/>
                    </a:gs>
                    <a:gs pos="30000">
                      <a:schemeClr val="tx1"/>
                    </a:gs>
                  </a:gsLst>
                  <a:lin ang="5400000" scaled="0"/>
                </a:gradFill>
              </a:rPr>
              <a:t> </a:t>
            </a:r>
            <a:r>
              <a:rPr lang="en-US" sz="2400">
                <a:solidFill>
                  <a:schemeClr val="bg1">
                    <a:lumMod val="20000"/>
                    <a:lumOff val="80000"/>
                  </a:schemeClr>
                </a:solidFill>
                <a:ea typeface="+mn-lt"/>
                <a:cs typeface="+mn-lt"/>
              </a:rPr>
              <a:t>https://404answernotfound.eu/</a:t>
            </a:r>
            <a:endParaRPr lang="en-US">
              <a:solidFill>
                <a:schemeClr val="bg1">
                  <a:lumMod val="20000"/>
                  <a:lumOff val="80000"/>
                </a:schemeClr>
              </a:solidFill>
              <a:ea typeface="+mn-lt"/>
              <a:cs typeface="+mn-lt"/>
            </a:endParaRPr>
          </a:p>
        </p:txBody>
      </p:sp>
      <p:sp>
        <p:nvSpPr>
          <p:cNvPr id="28" name="TextBox 27">
            <a:extLst>
              <a:ext uri="{FF2B5EF4-FFF2-40B4-BE49-F238E27FC236}">
                <a16:creationId xmlns:a16="http://schemas.microsoft.com/office/drawing/2014/main" id="{1A281773-D910-2B74-835B-47557935983D}"/>
              </a:ext>
            </a:extLst>
          </p:cNvPr>
          <p:cNvSpPr txBox="1"/>
          <p:nvPr/>
        </p:nvSpPr>
        <p:spPr>
          <a:xfrm>
            <a:off x="391207" y="4449018"/>
            <a:ext cx="7826722"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400" b="1">
                <a:gradFill>
                  <a:gsLst>
                    <a:gs pos="2917">
                      <a:schemeClr val="tx1"/>
                    </a:gs>
                    <a:gs pos="30000">
                      <a:schemeClr val="tx1"/>
                    </a:gs>
                  </a:gsLst>
                  <a:lin ang="5400000" scaled="0"/>
                </a:gradFill>
              </a:rPr>
              <a:t>Medium</a:t>
            </a:r>
            <a:r>
              <a:rPr lang="en-US" sz="2400">
                <a:gradFill>
                  <a:gsLst>
                    <a:gs pos="2917">
                      <a:schemeClr val="tx1"/>
                    </a:gs>
                    <a:gs pos="30000">
                      <a:schemeClr val="tx1"/>
                    </a:gs>
                  </a:gsLst>
                  <a:lin ang="5400000" scaled="0"/>
                </a:gradFill>
              </a:rPr>
              <a:t> </a:t>
            </a:r>
            <a:r>
              <a:rPr lang="en-US" sz="2400">
                <a:solidFill>
                  <a:schemeClr val="bg1">
                    <a:lumMod val="20000"/>
                    <a:lumOff val="80000"/>
                  </a:schemeClr>
                </a:solidFill>
                <a:ea typeface="+mn-lt"/>
                <a:cs typeface="+mn-lt"/>
              </a:rPr>
              <a:t>@404answernotfound</a:t>
            </a:r>
            <a:endParaRPr lang="en-US">
              <a:solidFill>
                <a:schemeClr val="bg1">
                  <a:lumMod val="20000"/>
                  <a:lumOff val="80000"/>
                </a:schemeClr>
              </a:solidFill>
              <a:ea typeface="+mn-lt"/>
              <a:cs typeface="+mn-lt"/>
            </a:endParaRPr>
          </a:p>
        </p:txBody>
      </p:sp>
      <p:sp>
        <p:nvSpPr>
          <p:cNvPr id="29" name="TextBox 28">
            <a:extLst>
              <a:ext uri="{FF2B5EF4-FFF2-40B4-BE49-F238E27FC236}">
                <a16:creationId xmlns:a16="http://schemas.microsoft.com/office/drawing/2014/main" id="{17167627-BAC2-C5A6-76AD-8610D3C5900E}"/>
              </a:ext>
            </a:extLst>
          </p:cNvPr>
          <p:cNvSpPr txBox="1"/>
          <p:nvPr/>
        </p:nvSpPr>
        <p:spPr>
          <a:xfrm>
            <a:off x="392222" y="4944985"/>
            <a:ext cx="7534218"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400" b="1" dirty="0">
                <a:gradFill>
                  <a:gsLst>
                    <a:gs pos="2917">
                      <a:schemeClr val="tx1"/>
                    </a:gs>
                    <a:gs pos="30000">
                      <a:schemeClr val="tx1"/>
                    </a:gs>
                  </a:gsLst>
                  <a:lin ang="5400000" scaled="0"/>
                </a:gradFill>
              </a:rPr>
              <a:t>Spotify </a:t>
            </a:r>
            <a:r>
              <a:rPr lang="en-US" sz="2400" dirty="0">
                <a:solidFill>
                  <a:schemeClr val="bg1">
                    <a:lumMod val="20000"/>
                    <a:lumOff val="80000"/>
                  </a:schemeClr>
                </a:solidFill>
                <a:ea typeface="+mn-lt"/>
                <a:cs typeface="+mn-lt"/>
              </a:rPr>
              <a:t>404AnswerNotFound Podcast</a:t>
            </a:r>
            <a:endParaRPr lang="en-US" sz="2400" dirty="0">
              <a:solidFill>
                <a:schemeClr val="bg1">
                  <a:lumMod val="20000"/>
                  <a:lumOff val="80000"/>
                </a:schemeClr>
              </a:solidFill>
              <a:cs typeface="Segoe UI"/>
            </a:endParaRPr>
          </a:p>
        </p:txBody>
      </p:sp>
      <p:sp>
        <p:nvSpPr>
          <p:cNvPr id="2" name="TextBox 1">
            <a:extLst>
              <a:ext uri="{FF2B5EF4-FFF2-40B4-BE49-F238E27FC236}">
                <a16:creationId xmlns:a16="http://schemas.microsoft.com/office/drawing/2014/main" id="{C85B3956-C8F4-36BC-EA6F-21DBAE3F20B1}"/>
              </a:ext>
            </a:extLst>
          </p:cNvPr>
          <p:cNvSpPr txBox="1"/>
          <p:nvPr/>
        </p:nvSpPr>
        <p:spPr>
          <a:xfrm>
            <a:off x="390492" y="5455752"/>
            <a:ext cx="7534218"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400" b="1" dirty="0">
                <a:gradFill>
                  <a:gsLst>
                    <a:gs pos="2917">
                      <a:schemeClr val="tx1"/>
                    </a:gs>
                    <a:gs pos="30000">
                      <a:schemeClr val="tx1"/>
                    </a:gs>
                  </a:gsLst>
                  <a:lin ang="5400000" scaled="0"/>
                </a:gradFill>
              </a:rPr>
              <a:t>Community </a:t>
            </a:r>
            <a:r>
              <a:rPr lang="en-US" sz="2400" dirty="0">
                <a:solidFill>
                  <a:schemeClr val="bg1">
                    <a:lumMod val="20000"/>
                    <a:lumOff val="80000"/>
                  </a:schemeClr>
                </a:solidFill>
                <a:ea typeface="+mn-lt"/>
                <a:cs typeface="+mn-lt"/>
              </a:rPr>
              <a:t>https://</a:t>
            </a:r>
            <a:r>
              <a:rPr lang="en-US" sz="2400" dirty="0" err="1">
                <a:solidFill>
                  <a:schemeClr val="bg1">
                    <a:lumMod val="20000"/>
                    <a:lumOff val="80000"/>
                  </a:schemeClr>
                </a:solidFill>
                <a:ea typeface="+mn-lt"/>
                <a:cs typeface="+mn-lt"/>
              </a:rPr>
              <a:t>osday.dev</a:t>
            </a:r>
            <a:r>
              <a:rPr lang="en-US" sz="2400" dirty="0">
                <a:solidFill>
                  <a:schemeClr val="bg1">
                    <a:lumMod val="20000"/>
                    <a:lumOff val="80000"/>
                  </a:schemeClr>
                </a:solidFill>
                <a:ea typeface="+mn-lt"/>
                <a:cs typeface="+mn-lt"/>
              </a:rPr>
              <a:t> by SH</a:t>
            </a:r>
            <a:endParaRPr lang="en-US" sz="2400" dirty="0">
              <a:solidFill>
                <a:schemeClr val="bg1">
                  <a:lumMod val="20000"/>
                  <a:lumOff val="80000"/>
                </a:schemeClr>
              </a:solidFill>
              <a:cs typeface="Segoe UI"/>
            </a:endParaRPr>
          </a:p>
        </p:txBody>
      </p:sp>
    </p:spTree>
    <p:extLst>
      <p:ext uri="{BB962C8B-B14F-4D97-AF65-F5344CB8AC3E}">
        <p14:creationId xmlns:p14="http://schemas.microsoft.com/office/powerpoint/2010/main" val="194396795"/>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48759" y="2887663"/>
            <a:ext cx="10240454" cy="1264692"/>
          </a:xfrm>
          <a:prstGeom prst="rect">
            <a:avLst/>
          </a:prstGeom>
        </p:spPr>
        <p:txBody>
          <a:bodyPr vert="horz" wrap="square" lIns="0" tIns="0" rIns="0" bIns="0" rtlCol="0" anchor="b" anchorCtr="0">
            <a:noAutofit/>
          </a:bodyPr>
          <a:lstStyle>
            <a:lvl1pPr algn="l" defTabSz="912078" rtl="0" eaLnBrk="1" latinLnBrk="0" hangingPunct="1">
              <a:lnSpc>
                <a:spcPct val="90000"/>
              </a:lnSpc>
              <a:spcBef>
                <a:spcPct val="0"/>
              </a:spcBef>
              <a:buNone/>
              <a:defRPr lang="en-US" sz="7182" b="0" kern="1200" cap="none" spc="-150" baseline="0">
                <a:ln w="3175">
                  <a:noFill/>
                </a:ln>
                <a:gradFill>
                  <a:gsLst>
                    <a:gs pos="1250">
                      <a:schemeClr val="bg1"/>
                    </a:gs>
                    <a:gs pos="100000">
                      <a:schemeClr val="bg1"/>
                    </a:gs>
                  </a:gsLst>
                  <a:lin ang="5400000" scaled="0"/>
                </a:gradFill>
                <a:effectLst/>
                <a:latin typeface="+mj-lt"/>
                <a:ea typeface="+mn-ea"/>
                <a:cs typeface="Arial" charset="0"/>
              </a:defRPr>
            </a:lvl1pPr>
          </a:lstStyle>
          <a:p>
            <a:pPr>
              <a:defRPr/>
            </a:pPr>
            <a:r>
              <a:rPr lang="it-IT" sz="8800">
                <a:solidFill>
                  <a:srgbClr val="FFFFFF"/>
                </a:solidFill>
                <a:latin typeface="Segoe UI Light"/>
                <a:cs typeface="Arial"/>
              </a:rPr>
              <a:t>Thank </a:t>
            </a:r>
            <a:r>
              <a:rPr lang="it-IT" sz="8800" err="1">
                <a:solidFill>
                  <a:srgbClr val="FFFFFF"/>
                </a:solidFill>
                <a:latin typeface="Segoe UI Light"/>
                <a:cs typeface="Arial"/>
              </a:rPr>
              <a:t>you</a:t>
            </a:r>
            <a:endParaRPr kumimoji="0" lang="it-IT" sz="8800" b="0" i="0" u="none" strike="noStrike" kern="1200" cap="none" spc="-150" normalizeH="0" baseline="0" noProof="0" err="1">
              <a:ln w="3175">
                <a:noFill/>
              </a:ln>
              <a:solidFill>
                <a:srgbClr val="FFFFFF"/>
              </a:solidFill>
              <a:effectLst/>
              <a:uLnTx/>
              <a:uFillTx/>
              <a:latin typeface="Segoe UI Light"/>
              <a:ea typeface="+mn-ea"/>
              <a:cs typeface="Arial" charset="0"/>
            </a:endParaRPr>
          </a:p>
        </p:txBody>
      </p:sp>
      <p:pic>
        <p:nvPicPr>
          <p:cNvPr id="23" name="Picture 4" descr="http://notebookcenter.net/wp-content/uploads/2014/12/microsoft-logo-white-png.png"/>
          <p:cNvPicPr>
            <a:picLocks noChangeAspect="1" noChangeArrowheads="1"/>
          </p:cNvPicPr>
          <p:nvPr/>
        </p:nvPicPr>
        <p:blipFill rotWithShape="1">
          <a:blip r:embed="rId2">
            <a:extLst>
              <a:ext uri="{28A0092B-C50C-407E-A947-70E740481C1C}">
                <a14:useLocalDpi xmlns:a14="http://schemas.microsoft.com/office/drawing/2010/main" val="0"/>
              </a:ext>
            </a:extLst>
          </a:blip>
          <a:srcRect l="9876" t="26155" b="25088"/>
          <a:stretch/>
        </p:blipFill>
        <p:spPr bwMode="auto">
          <a:xfrm>
            <a:off x="9624740" y="414322"/>
            <a:ext cx="2628609" cy="523098"/>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p:cNvPicPr>
            <a:picLocks noChangeAspect="1"/>
          </p:cNvPicPr>
          <p:nvPr/>
        </p:nvPicPr>
        <p:blipFill>
          <a:blip r:embed="rId3"/>
          <a:stretch>
            <a:fillRect/>
          </a:stretch>
        </p:blipFill>
        <p:spPr>
          <a:xfrm>
            <a:off x="478789" y="440351"/>
            <a:ext cx="2955546" cy="471040"/>
          </a:xfrm>
          <a:prstGeom prst="rect">
            <a:avLst/>
          </a:prstGeom>
        </p:spPr>
      </p:pic>
      <p:sp>
        <p:nvSpPr>
          <p:cNvPr id="7" name="Title 1">
            <a:extLst>
              <a:ext uri="{FF2B5EF4-FFF2-40B4-BE49-F238E27FC236}">
                <a16:creationId xmlns:a16="http://schemas.microsoft.com/office/drawing/2014/main" id="{548F9B75-9151-A099-F575-CBAF3E00680D}"/>
              </a:ext>
            </a:extLst>
          </p:cNvPr>
          <p:cNvSpPr txBox="1">
            <a:spLocks/>
          </p:cNvSpPr>
          <p:nvPr/>
        </p:nvSpPr>
        <p:spPr>
          <a:xfrm>
            <a:off x="579438" y="5350917"/>
            <a:ext cx="5338764" cy="928935"/>
          </a:xfrm>
          <a:prstGeom prst="rect">
            <a:avLst/>
          </a:prstGeom>
        </p:spPr>
        <p:txBody>
          <a:bodyPr vert="horz" wrap="square" lIns="0" tIns="0" rIns="0" bIns="0" rtlCol="0" anchor="b" anchorCtr="0">
            <a:noAutofit/>
          </a:bodyPr>
          <a:lstStyle>
            <a:lvl1pPr algn="l" defTabSz="912078" rtl="0" eaLnBrk="1" latinLnBrk="0" hangingPunct="1">
              <a:lnSpc>
                <a:spcPct val="90000"/>
              </a:lnSpc>
              <a:spcBef>
                <a:spcPct val="0"/>
              </a:spcBef>
              <a:buNone/>
              <a:defRPr lang="en-US" sz="7182" b="0" kern="1200" cap="none" spc="-150" baseline="0">
                <a:ln w="3175">
                  <a:noFill/>
                </a:ln>
                <a:gradFill>
                  <a:gsLst>
                    <a:gs pos="1250">
                      <a:schemeClr val="bg1"/>
                    </a:gs>
                    <a:gs pos="100000">
                      <a:schemeClr val="bg1"/>
                    </a:gs>
                  </a:gsLst>
                  <a:lin ang="5400000" scaled="0"/>
                </a:gradFill>
                <a:effectLst/>
                <a:latin typeface="+mj-lt"/>
                <a:ea typeface="+mn-ea"/>
                <a:cs typeface="Arial" charset="0"/>
              </a:defRPr>
            </a:lvl1pPr>
          </a:lstStyle>
          <a:p>
            <a:pPr>
              <a:spcAft>
                <a:spcPts val="200"/>
              </a:spcAft>
              <a:defRPr/>
            </a:pPr>
            <a:r>
              <a:rPr lang="it-IT" sz="2800" b="1" spc="0" dirty="0">
                <a:solidFill>
                  <a:srgbClr val="FFFFFF"/>
                </a:solidFill>
                <a:latin typeface="Segoe UI Light"/>
                <a:cs typeface="Arial"/>
              </a:rPr>
              <a:t>Lorenzo Pieri</a:t>
            </a:r>
            <a:endParaRPr kumimoji="0" lang="it-IT" sz="2800" b="1" i="0" u="none" strike="noStrike" kern="1200" cap="none" spc="0" normalizeH="0" baseline="0" noProof="0" dirty="0">
              <a:ln w="3175">
                <a:noFill/>
              </a:ln>
              <a:solidFill>
                <a:srgbClr val="FFFFFF"/>
              </a:solidFill>
              <a:effectLst/>
              <a:uLnTx/>
              <a:uFillTx/>
              <a:latin typeface="Segoe UI Light"/>
              <a:ea typeface="+mn-ea"/>
              <a:cs typeface="Arial" charset="0"/>
            </a:endParaRPr>
          </a:p>
          <a:p>
            <a:pPr>
              <a:spcAft>
                <a:spcPts val="200"/>
              </a:spcAft>
              <a:defRPr/>
            </a:pPr>
            <a:r>
              <a:rPr lang="en-US" sz="2000" i="1" spc="0" dirty="0">
                <a:solidFill>
                  <a:srgbClr val="FFFFFF"/>
                </a:solidFill>
                <a:cs typeface="Arial"/>
              </a:rPr>
              <a:t>Sr Software Engineer</a:t>
            </a:r>
            <a:endParaRPr lang="en-US" dirty="0"/>
          </a:p>
          <a:p>
            <a:pPr>
              <a:spcAft>
                <a:spcPts val="200"/>
              </a:spcAft>
              <a:defRPr/>
            </a:pPr>
            <a:r>
              <a:rPr lang="en-US" sz="2000" i="1" spc="0" dirty="0">
                <a:solidFill>
                  <a:srgbClr val="FFFFFF"/>
                </a:solidFill>
                <a:ea typeface="+mj-lt"/>
                <a:cs typeface="Arial"/>
              </a:rPr>
              <a:t>404answernotfound.public@gmail.com</a:t>
            </a:r>
            <a:endParaRPr lang="it-IT" sz="2800" i="1" spc="0" dirty="0">
              <a:solidFill>
                <a:srgbClr val="FFFFFF"/>
              </a:solidFill>
            </a:endParaRPr>
          </a:p>
        </p:txBody>
      </p:sp>
      <p:grpSp>
        <p:nvGrpSpPr>
          <p:cNvPr id="9" name="Gruppo 15">
            <a:extLst>
              <a:ext uri="{FF2B5EF4-FFF2-40B4-BE49-F238E27FC236}">
                <a16:creationId xmlns:a16="http://schemas.microsoft.com/office/drawing/2014/main" id="{FB21322C-51A6-C10C-C33F-3F16080BD9EA}"/>
              </a:ext>
            </a:extLst>
          </p:cNvPr>
          <p:cNvGrpSpPr/>
          <p:nvPr/>
        </p:nvGrpSpPr>
        <p:grpSpPr>
          <a:xfrm>
            <a:off x="9325624" y="5954683"/>
            <a:ext cx="2939006" cy="496674"/>
            <a:chOff x="699232" y="4136149"/>
            <a:chExt cx="2939006" cy="496674"/>
          </a:xfrm>
        </p:grpSpPr>
        <p:pic>
          <p:nvPicPr>
            <p:cNvPr id="11" name="Immagine 17">
              <a:extLst>
                <a:ext uri="{FF2B5EF4-FFF2-40B4-BE49-F238E27FC236}">
                  <a16:creationId xmlns:a16="http://schemas.microsoft.com/office/drawing/2014/main" id="{85BDF9F0-6F7E-83D8-A03B-3740880239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232" y="4273552"/>
              <a:ext cx="394854" cy="320622"/>
            </a:xfrm>
            <a:prstGeom prst="rect">
              <a:avLst/>
            </a:prstGeom>
          </p:spPr>
        </p:pic>
        <p:sp>
          <p:nvSpPr>
            <p:cNvPr id="14" name="Rettangolo 18">
              <a:extLst>
                <a:ext uri="{FF2B5EF4-FFF2-40B4-BE49-F238E27FC236}">
                  <a16:creationId xmlns:a16="http://schemas.microsoft.com/office/drawing/2014/main" id="{06075CB1-3EE1-3B3E-C5AB-54A9D6BABCA5}"/>
                </a:ext>
              </a:extLst>
            </p:cNvPr>
            <p:cNvSpPr/>
            <p:nvPr/>
          </p:nvSpPr>
          <p:spPr>
            <a:xfrm>
              <a:off x="1170896" y="4136149"/>
              <a:ext cx="2467342" cy="496674"/>
            </a:xfrm>
            <a:prstGeom prst="rect">
              <a:avLst/>
            </a:prstGeom>
          </p:spPr>
          <p:txBody>
            <a:bodyPr wrap="none" lIns="91440" tIns="45720" rIns="91440" bIns="45720" anchor="t">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it-IT" sz="2000" b="0" i="0" u="none" strike="noStrike" kern="0" cap="none" spc="0" normalizeH="0" baseline="0" noProof="0">
                  <a:ln>
                    <a:noFill/>
                  </a:ln>
                  <a:solidFill>
                    <a:srgbClr val="FFFFFF"/>
                  </a:solidFill>
                  <a:effectLst/>
                  <a:uLnTx/>
                  <a:uFillTx/>
                  <a:latin typeface="Segoe UI Light"/>
                </a:rPr>
                <a:t>@</a:t>
              </a:r>
              <a:r>
                <a:rPr lang="it-IT" sz="2000" kern="0">
                  <a:ea typeface="+mn-lt"/>
                  <a:cs typeface="+mn-lt"/>
                </a:rPr>
                <a:t>404answnotfound</a:t>
              </a:r>
              <a:endParaRPr kumimoji="0" lang="it-IT" sz="2000" b="0" i="0" u="none" strike="noStrike" kern="0" cap="none" spc="0" normalizeH="0" baseline="0" noProof="0">
                <a:ln>
                  <a:noFill/>
                </a:ln>
                <a:effectLst/>
                <a:uLnTx/>
                <a:uFillTx/>
                <a:ea typeface="+mn-lt"/>
                <a:cs typeface="+mn-lt"/>
              </a:endParaRPr>
            </a:p>
          </p:txBody>
        </p:sp>
      </p:grpSp>
      <p:pic>
        <p:nvPicPr>
          <p:cNvPr id="3" name="Graphic 17">
            <a:extLst>
              <a:ext uri="{FF2B5EF4-FFF2-40B4-BE49-F238E27FC236}">
                <a16:creationId xmlns:a16="http://schemas.microsoft.com/office/drawing/2014/main" id="{331E0188-C08C-1E6D-6F3C-9EB24E87A5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59093" y="6350042"/>
            <a:ext cx="662098" cy="691290"/>
          </a:xfrm>
          <a:prstGeom prst="rect">
            <a:avLst/>
          </a:prstGeom>
        </p:spPr>
      </p:pic>
      <p:sp>
        <p:nvSpPr>
          <p:cNvPr id="5" name="TextBox 4">
            <a:extLst>
              <a:ext uri="{FF2B5EF4-FFF2-40B4-BE49-F238E27FC236}">
                <a16:creationId xmlns:a16="http://schemas.microsoft.com/office/drawing/2014/main" id="{2F91E474-A711-5F33-F66A-E3D8916E69DF}"/>
              </a:ext>
            </a:extLst>
          </p:cNvPr>
          <p:cNvSpPr txBox="1"/>
          <p:nvPr/>
        </p:nvSpPr>
        <p:spPr>
          <a:xfrm>
            <a:off x="9716135" y="6456637"/>
            <a:ext cx="2743200" cy="5447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it-IT" err="1">
                <a:ea typeface="+mn-lt"/>
                <a:cs typeface="+mn-lt"/>
              </a:rPr>
              <a:t>lorenzopieri</a:t>
            </a:r>
            <a:endParaRPr lang="en-US" err="1"/>
          </a:p>
        </p:txBody>
      </p:sp>
    </p:spTree>
    <p:extLst>
      <p:ext uri="{BB962C8B-B14F-4D97-AF65-F5344CB8AC3E}">
        <p14:creationId xmlns:p14="http://schemas.microsoft.com/office/powerpoint/2010/main" val="2270982198"/>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graphical user interface&#10;&#10;Description automatically generated">
            <a:extLst>
              <a:ext uri="{FF2B5EF4-FFF2-40B4-BE49-F238E27FC236}">
                <a16:creationId xmlns:a16="http://schemas.microsoft.com/office/drawing/2014/main" id="{EF4391A9-D50E-6F59-A07E-E651A5A75810}"/>
              </a:ext>
            </a:extLst>
          </p:cNvPr>
          <p:cNvPicPr>
            <a:picLocks noChangeAspect="1"/>
          </p:cNvPicPr>
          <p:nvPr/>
        </p:nvPicPr>
        <p:blipFill>
          <a:blip r:embed="rId3"/>
          <a:stretch>
            <a:fillRect/>
          </a:stretch>
        </p:blipFill>
        <p:spPr>
          <a:xfrm>
            <a:off x="-734478" y="-213360"/>
            <a:ext cx="13905430" cy="7824461"/>
          </a:xfrm>
          <a:prstGeom prst="rect">
            <a:avLst/>
          </a:prstGeom>
        </p:spPr>
      </p:pic>
      <p:sp>
        <p:nvSpPr>
          <p:cNvPr id="4" name="Title 3"/>
          <p:cNvSpPr txBox="1">
            <a:spLocks/>
          </p:cNvSpPr>
          <p:nvPr/>
        </p:nvSpPr>
        <p:spPr>
          <a:xfrm>
            <a:off x="427039" y="1074207"/>
            <a:ext cx="11889564" cy="917575"/>
          </a:xfrm>
          <a:prstGeom prst="rect">
            <a:avLst/>
          </a:prstGeom>
          <a:noFill/>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a:ln w="3175">
                  <a:noFill/>
                </a:ln>
                <a:solidFill>
                  <a:schemeClr val="bg1"/>
                </a:solidFill>
                <a:effectLst/>
                <a:highlight>
                  <a:srgbClr val="0078D7"/>
                </a:highlight>
                <a:uLnTx/>
                <a:uFillTx/>
                <a:latin typeface="Segoe UI Light" panose="020B0502040204020203" pitchFamily="34" charset="0"/>
                <a:ea typeface="+mn-ea"/>
                <a:cs typeface="Segoe UI Light" panose="020B0502040204020203" pitchFamily="34" charset="0"/>
              </a:rPr>
              <a:t>An </a:t>
            </a:r>
            <a:r>
              <a:rPr kumimoji="0" lang="it-IT" sz="2400" b="0" i="0" u="none" strike="noStrike" kern="1200" cap="none" spc="-102" normalizeH="0" baseline="0" noProof="0" dirty="0" err="1">
                <a:ln w="3175">
                  <a:noFill/>
                </a:ln>
                <a:solidFill>
                  <a:schemeClr val="bg1"/>
                </a:solidFill>
                <a:effectLst/>
                <a:highlight>
                  <a:srgbClr val="0078D7"/>
                </a:highlight>
                <a:uLnTx/>
                <a:uFillTx/>
                <a:latin typeface="Segoe UI Light" panose="020B0502040204020203" pitchFamily="34" charset="0"/>
                <a:ea typeface="+mn-ea"/>
                <a:cs typeface="Segoe UI Light" panose="020B0502040204020203" pitchFamily="34" charset="0"/>
              </a:rPr>
              <a:t>overview</a:t>
            </a:r>
            <a:r>
              <a:rPr kumimoji="0" lang="it-IT" sz="2400" b="0" i="0" u="none" strike="noStrike" kern="1200" cap="none" spc="-102" normalizeH="0" baseline="0" noProof="0" dirty="0">
                <a:ln w="3175">
                  <a:noFill/>
                </a:ln>
                <a:solidFill>
                  <a:schemeClr val="bg1"/>
                </a:solidFill>
                <a:effectLst/>
                <a:highlight>
                  <a:srgbClr val="0078D7"/>
                </a:highlight>
                <a:uLnTx/>
                <a:uFillTx/>
                <a:latin typeface="Segoe UI Light" panose="020B0502040204020203" pitchFamily="34" charset="0"/>
                <a:ea typeface="+mn-ea"/>
                <a:cs typeface="Segoe UI Light" panose="020B0502040204020203" pitchFamily="34" charset="0"/>
              </a:rPr>
              <a:t> of C</a:t>
            </a:r>
            <a:r>
              <a:rPr lang="it-IT" sz="2400" dirty="0">
                <a:solidFill>
                  <a:schemeClr val="bg1"/>
                </a:solidFill>
                <a:highlight>
                  <a:srgbClr val="0078D7"/>
                </a:highlight>
                <a:latin typeface="Segoe UI Light" panose="020B0502040204020203" pitchFamily="34" charset="0"/>
                <a:cs typeface="Segoe UI Light" panose="020B0502040204020203" pitchFamily="34" charset="0"/>
              </a:rPr>
              <a:t>I/CD</a:t>
            </a:r>
            <a:endParaRPr kumimoji="0" lang="it-IT" sz="2400" b="0" i="0" u="none" strike="noStrike" kern="1200" cap="none" spc="-102" normalizeH="0" baseline="0" noProof="0" dirty="0">
              <a:ln w="3175">
                <a:noFill/>
              </a:ln>
              <a:solidFill>
                <a:schemeClr val="bg1"/>
              </a:solidFill>
              <a:effectLst/>
              <a:highlight>
                <a:srgbClr val="0078D7"/>
              </a:highlight>
              <a:uLnTx/>
              <a:uFillTx/>
              <a:latin typeface="Segoe UI Light" panose="020B0502040204020203" pitchFamily="34" charset="0"/>
              <a:ea typeface="+mn-ea"/>
              <a:cs typeface="Segoe UI Light" panose="020B0502040204020203" pitchFamily="34" charset="0"/>
            </a:endParaRP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a:noFill/>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it-IT" dirty="0">
                <a:solidFill>
                  <a:schemeClr val="bg1"/>
                </a:solidFill>
                <a:highlight>
                  <a:srgbClr val="0078D7"/>
                </a:highlight>
                <a:latin typeface="Segoe UI Light" panose="020B0502040204020203" pitchFamily="34" charset="0"/>
                <a:cs typeface="Segoe UI Light" panose="020B0502040204020203" pitchFamily="34" charset="0"/>
              </a:rPr>
              <a:t>Back to the </a:t>
            </a:r>
            <a:r>
              <a:rPr lang="it-IT" dirty="0" err="1">
                <a:solidFill>
                  <a:schemeClr val="bg1"/>
                </a:solidFill>
                <a:highlight>
                  <a:srgbClr val="0078D7"/>
                </a:highlight>
                <a:latin typeface="Segoe UI Light" panose="020B0502040204020203" pitchFamily="34" charset="0"/>
                <a:cs typeface="Segoe UI Light" panose="020B0502040204020203" pitchFamily="34" charset="0"/>
              </a:rPr>
              <a:t>beginning</a:t>
            </a:r>
            <a:endParaRPr kumimoji="0" lang="it-IT" sz="4800" b="0" i="0" u="none" strike="noStrike" kern="1200" cap="none" spc="-102" normalizeH="0" baseline="0" noProof="0" dirty="0">
              <a:ln w="3175">
                <a:noFill/>
              </a:ln>
              <a:solidFill>
                <a:schemeClr val="bg1"/>
              </a:solidFill>
              <a:effectLst/>
              <a:highlight>
                <a:srgbClr val="0078D7"/>
              </a:highligh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4537710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An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overview</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of C</a:t>
            </a:r>
            <a:r>
              <a:rPr lang="it-IT" sz="2400"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I/CD</a:t>
            </a:r>
            <a:endPar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What’s</a:t>
            </a: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 with </a:t>
            </a: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all</a:t>
            </a: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 the </a:t>
            </a: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letters</a:t>
            </a:r>
            <a:endPar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F496EDC4-CFFE-539D-EE49-D959E9B01173}"/>
              </a:ext>
            </a:extLst>
          </p:cNvPr>
          <p:cNvSpPr txBox="1"/>
          <p:nvPr/>
        </p:nvSpPr>
        <p:spPr>
          <a:xfrm>
            <a:off x="427039" y="1991782"/>
            <a:ext cx="11426398" cy="1945148"/>
          </a:xfrm>
          <a:prstGeom prst="rect">
            <a:avLst/>
          </a:prstGeom>
          <a:noFill/>
        </p:spPr>
        <p:txBody>
          <a:bodyPr wrap="none" lIns="182880" tIns="146304" rIns="182880" bIns="146304" rtlCol="0">
            <a:spAutoFit/>
          </a:bodyPr>
          <a:lstStyle/>
          <a:p>
            <a:pPr>
              <a:lnSpc>
                <a:spcPct val="90000"/>
              </a:lnSpc>
              <a:spcAft>
                <a:spcPts val="600"/>
              </a:spcAft>
            </a:pPr>
            <a:r>
              <a:rPr lang="en-IT" sz="3600" dirty="0">
                <a:gradFill>
                  <a:gsLst>
                    <a:gs pos="2917">
                      <a:schemeClr val="tx1"/>
                    </a:gs>
                    <a:gs pos="30000">
                      <a:schemeClr val="tx1"/>
                    </a:gs>
                  </a:gsLst>
                  <a:lin ang="5400000" scaled="0"/>
                </a:gradFill>
              </a:rPr>
              <a:t>CI stands for </a:t>
            </a:r>
            <a:r>
              <a:rPr lang="en-IT" sz="3600" b="1" dirty="0">
                <a:solidFill>
                  <a:schemeClr val="tx2"/>
                </a:solidFill>
              </a:rPr>
              <a:t>Continuous Integration</a:t>
            </a:r>
          </a:p>
          <a:p>
            <a:pPr>
              <a:lnSpc>
                <a:spcPct val="90000"/>
              </a:lnSpc>
              <a:spcAft>
                <a:spcPts val="600"/>
              </a:spcAft>
            </a:pPr>
            <a:endParaRPr lang="en-IT" sz="3600" dirty="0">
              <a:gradFill>
                <a:gsLst>
                  <a:gs pos="2917">
                    <a:schemeClr val="tx1"/>
                  </a:gs>
                  <a:gs pos="30000">
                    <a:schemeClr val="tx1"/>
                  </a:gs>
                </a:gsLst>
                <a:lin ang="5400000" scaled="0"/>
              </a:gradFill>
            </a:endParaRPr>
          </a:p>
          <a:p>
            <a:pPr>
              <a:lnSpc>
                <a:spcPct val="90000"/>
              </a:lnSpc>
              <a:spcAft>
                <a:spcPts val="600"/>
              </a:spcAft>
            </a:pPr>
            <a:r>
              <a:rPr lang="en-IT" sz="3600" dirty="0">
                <a:gradFill>
                  <a:gsLst>
                    <a:gs pos="2917">
                      <a:schemeClr val="tx1"/>
                    </a:gs>
                    <a:gs pos="30000">
                      <a:schemeClr val="tx1"/>
                    </a:gs>
                  </a:gsLst>
                  <a:lin ang="5400000" scaled="0"/>
                </a:gradFill>
              </a:rPr>
              <a:t>CD stands for </a:t>
            </a:r>
            <a:r>
              <a:rPr lang="en-IT" sz="3600" b="1" dirty="0">
                <a:solidFill>
                  <a:schemeClr val="tx2"/>
                </a:solidFill>
              </a:rPr>
              <a:t>Continuous Deployment </a:t>
            </a:r>
            <a:r>
              <a:rPr lang="en-IT" sz="3600" dirty="0">
                <a:gradFill>
                  <a:gsLst>
                    <a:gs pos="2917">
                      <a:schemeClr val="tx1"/>
                    </a:gs>
                    <a:gs pos="30000">
                      <a:schemeClr val="tx1"/>
                    </a:gs>
                  </a:gsLst>
                  <a:lin ang="5400000" scaled="0"/>
                </a:gradFill>
              </a:rPr>
              <a:t>(or </a:t>
            </a:r>
            <a:r>
              <a:rPr lang="en-IT" sz="3600" b="1" dirty="0">
                <a:solidFill>
                  <a:schemeClr val="tx2"/>
                </a:solidFill>
              </a:rPr>
              <a:t>Delivery</a:t>
            </a:r>
            <a:r>
              <a:rPr lang="en-IT" sz="3600" dirty="0">
                <a:gradFill>
                  <a:gsLst>
                    <a:gs pos="2917">
                      <a:schemeClr val="tx1"/>
                    </a:gs>
                    <a:gs pos="30000">
                      <a:schemeClr val="tx1"/>
                    </a:gs>
                  </a:gsLst>
                  <a:lin ang="5400000" scaled="0"/>
                </a:gradFill>
              </a:rPr>
              <a:t>!)</a:t>
            </a:r>
          </a:p>
        </p:txBody>
      </p:sp>
      <p:sp>
        <p:nvSpPr>
          <p:cNvPr id="2" name="TextBox 1">
            <a:extLst>
              <a:ext uri="{FF2B5EF4-FFF2-40B4-BE49-F238E27FC236}">
                <a16:creationId xmlns:a16="http://schemas.microsoft.com/office/drawing/2014/main" id="{A0375223-5F81-A34E-2C09-8F40F5A2B454}"/>
              </a:ext>
            </a:extLst>
          </p:cNvPr>
          <p:cNvSpPr txBox="1"/>
          <p:nvPr/>
        </p:nvSpPr>
        <p:spPr>
          <a:xfrm>
            <a:off x="427039" y="4434840"/>
            <a:ext cx="10201319" cy="1855893"/>
          </a:xfrm>
          <a:prstGeom prst="rect">
            <a:avLst/>
          </a:prstGeom>
          <a:noFill/>
        </p:spPr>
        <p:txBody>
          <a:bodyPr wrap="none" lIns="182880" tIns="146304" rIns="182880" bIns="146304" rtlCol="0">
            <a:spAutoFit/>
          </a:bodyPr>
          <a:lstStyle/>
          <a:p>
            <a:pPr>
              <a:lnSpc>
                <a:spcPct val="90000"/>
              </a:lnSpc>
              <a:spcAft>
                <a:spcPts val="600"/>
              </a:spcAft>
            </a:pPr>
            <a:r>
              <a:rPr lang="en-IT" sz="2400" dirty="0">
                <a:gradFill>
                  <a:gsLst>
                    <a:gs pos="2917">
                      <a:schemeClr val="tx1"/>
                    </a:gs>
                    <a:gs pos="30000">
                      <a:schemeClr val="tx1"/>
                    </a:gs>
                  </a:gsLst>
                  <a:lin ang="5400000" scaled="0"/>
                </a:gradFill>
              </a:rPr>
              <a:t>The DevOps methodology is usually showcased as an infinite loop</a:t>
            </a:r>
          </a:p>
          <a:p>
            <a:pPr>
              <a:lnSpc>
                <a:spcPct val="90000"/>
              </a:lnSpc>
              <a:spcAft>
                <a:spcPts val="600"/>
              </a:spcAft>
            </a:pPr>
            <a:r>
              <a:rPr lang="en-IT" sz="2400" dirty="0">
                <a:gradFill>
                  <a:gsLst>
                    <a:gs pos="2917">
                      <a:schemeClr val="tx1"/>
                    </a:gs>
                    <a:gs pos="30000">
                      <a:schemeClr val="tx1"/>
                    </a:gs>
                  </a:gsLst>
                  <a:lin ang="5400000" scaled="0"/>
                </a:gradFill>
              </a:rPr>
              <a:t>because at the source of its existence, “being in the loop” makes DevOps</a:t>
            </a:r>
          </a:p>
          <a:p>
            <a:pPr>
              <a:lnSpc>
                <a:spcPct val="90000"/>
              </a:lnSpc>
              <a:spcAft>
                <a:spcPts val="600"/>
              </a:spcAft>
            </a:pPr>
            <a:r>
              <a:rPr lang="en-GB" sz="2400" dirty="0">
                <a:gradFill>
                  <a:gsLst>
                    <a:gs pos="2917">
                      <a:schemeClr val="tx1"/>
                    </a:gs>
                    <a:gs pos="30000">
                      <a:schemeClr val="tx1"/>
                    </a:gs>
                  </a:gsLst>
                  <a:lin ang="5400000" scaled="0"/>
                </a:gradFill>
              </a:rPr>
              <a:t>w</a:t>
            </a:r>
            <a:r>
              <a:rPr lang="en-IT" sz="2400" dirty="0">
                <a:gradFill>
                  <a:gsLst>
                    <a:gs pos="2917">
                      <a:schemeClr val="tx1"/>
                    </a:gs>
                    <a:gs pos="30000">
                      <a:schemeClr val="tx1"/>
                    </a:gs>
                  </a:gsLst>
                  <a:lin ang="5400000" scaled="0"/>
                </a:gradFill>
              </a:rPr>
              <a:t>hat it is today. A method for continuity to approach Development in its</a:t>
            </a:r>
          </a:p>
          <a:p>
            <a:pPr>
              <a:lnSpc>
                <a:spcPct val="90000"/>
              </a:lnSpc>
              <a:spcAft>
                <a:spcPts val="600"/>
              </a:spcAft>
            </a:pPr>
            <a:r>
              <a:rPr lang="en-IT" sz="2400" dirty="0">
                <a:gradFill>
                  <a:gsLst>
                    <a:gs pos="2917">
                      <a:schemeClr val="tx1"/>
                    </a:gs>
                    <a:gs pos="30000">
                      <a:schemeClr val="tx1"/>
                    </a:gs>
                  </a:gsLst>
                  <a:lin ang="5400000" scaled="0"/>
                </a:gradFill>
              </a:rPr>
              <a:t>pitfalls as to avoid Waterfall methodology.</a:t>
            </a:r>
          </a:p>
        </p:txBody>
      </p:sp>
    </p:spTree>
    <p:extLst>
      <p:ext uri="{BB962C8B-B14F-4D97-AF65-F5344CB8AC3E}">
        <p14:creationId xmlns:p14="http://schemas.microsoft.com/office/powerpoint/2010/main" val="33233374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An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overview</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of C</a:t>
            </a:r>
            <a:r>
              <a:rPr lang="it-IT" sz="2400"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I/CD</a:t>
            </a:r>
            <a:endPar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Not </a:t>
            </a: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all</a:t>
            </a: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 </a:t>
            </a: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DevOps</a:t>
            </a: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 are </a:t>
            </a: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born</a:t>
            </a: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 </a:t>
            </a: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equal</a:t>
            </a:r>
            <a:endPar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F496EDC4-CFFE-539D-EE49-D959E9B01173}"/>
              </a:ext>
            </a:extLst>
          </p:cNvPr>
          <p:cNvSpPr txBox="1"/>
          <p:nvPr/>
        </p:nvSpPr>
        <p:spPr>
          <a:xfrm>
            <a:off x="427039" y="1991782"/>
            <a:ext cx="11222688" cy="4247317"/>
          </a:xfrm>
          <a:prstGeom prst="rect">
            <a:avLst/>
          </a:prstGeom>
          <a:noFill/>
        </p:spPr>
        <p:txBody>
          <a:bodyPr wrap="none" lIns="182880" tIns="146304" rIns="182880" bIns="146304" rtlCol="0">
            <a:spAutoFit/>
          </a:bodyPr>
          <a:lstStyle/>
          <a:p>
            <a:pPr>
              <a:lnSpc>
                <a:spcPct val="90000"/>
              </a:lnSpc>
              <a:spcAft>
                <a:spcPts val="600"/>
              </a:spcAft>
            </a:pPr>
            <a:r>
              <a:rPr lang="en-IT" sz="3600" dirty="0">
                <a:gradFill>
                  <a:gsLst>
                    <a:gs pos="2917">
                      <a:schemeClr val="tx1"/>
                    </a:gs>
                    <a:gs pos="30000">
                      <a:schemeClr val="tx1"/>
                    </a:gs>
                  </a:gsLst>
                  <a:lin ang="5400000" scaled="0"/>
                </a:gradFill>
              </a:rPr>
              <a:t>Are you doing DevOps?</a:t>
            </a:r>
          </a:p>
          <a:p>
            <a:pPr>
              <a:lnSpc>
                <a:spcPct val="90000"/>
              </a:lnSpc>
              <a:spcAft>
                <a:spcPts val="600"/>
              </a:spcAft>
            </a:pPr>
            <a:r>
              <a:rPr lang="en-IT" sz="3600" dirty="0">
                <a:gradFill>
                  <a:gsLst>
                    <a:gs pos="2917">
                      <a:schemeClr val="tx1"/>
                    </a:gs>
                    <a:gs pos="30000">
                      <a:schemeClr val="tx1"/>
                    </a:gs>
                  </a:gsLst>
                  <a:lin ang="5400000" scaled="0"/>
                </a:gradFill>
              </a:rPr>
              <a:t>As always, it depends. If your company / team</a:t>
            </a:r>
          </a:p>
          <a:p>
            <a:pPr>
              <a:lnSpc>
                <a:spcPct val="90000"/>
              </a:lnSpc>
              <a:spcAft>
                <a:spcPts val="600"/>
              </a:spcAft>
            </a:pPr>
            <a:r>
              <a:rPr lang="en-IT" sz="3600" dirty="0">
                <a:solidFill>
                  <a:schemeClr val="tx2"/>
                </a:solidFill>
              </a:rPr>
              <a:t>requires for each step to be </a:t>
            </a:r>
            <a:r>
              <a:rPr lang="en-GB" sz="3600" dirty="0">
                <a:solidFill>
                  <a:schemeClr val="tx2"/>
                </a:solidFill>
              </a:rPr>
              <a:t>p</a:t>
            </a:r>
            <a:r>
              <a:rPr lang="en-IT" sz="3600" dirty="0">
                <a:solidFill>
                  <a:schemeClr val="tx2"/>
                </a:solidFill>
              </a:rPr>
              <a:t>ipelined</a:t>
            </a:r>
          </a:p>
          <a:p>
            <a:pPr>
              <a:lnSpc>
                <a:spcPct val="90000"/>
              </a:lnSpc>
              <a:spcAft>
                <a:spcPts val="600"/>
              </a:spcAft>
            </a:pPr>
            <a:r>
              <a:rPr lang="en-IT" sz="3600" dirty="0">
                <a:solidFill>
                  <a:schemeClr val="tx2"/>
                </a:solidFill>
              </a:rPr>
              <a:t>outside of the scope of continuity</a:t>
            </a:r>
            <a:r>
              <a:rPr lang="en-IT" sz="3600" dirty="0">
                <a:gradFill>
                  <a:gsLst>
                    <a:gs pos="2917">
                      <a:schemeClr val="tx1"/>
                    </a:gs>
                    <a:gs pos="30000">
                      <a:schemeClr val="tx1"/>
                    </a:gs>
                  </a:gsLst>
                  <a:lin ang="5400000" scaled="0"/>
                </a:gradFill>
              </a:rPr>
              <a:t>, probably not.</a:t>
            </a:r>
          </a:p>
          <a:p>
            <a:pPr>
              <a:lnSpc>
                <a:spcPct val="90000"/>
              </a:lnSpc>
              <a:spcAft>
                <a:spcPts val="600"/>
              </a:spcAft>
            </a:pPr>
            <a:endParaRPr lang="en-IT" sz="3600" b="1" dirty="0">
              <a:gradFill>
                <a:gsLst>
                  <a:gs pos="2917">
                    <a:schemeClr val="tx1"/>
                  </a:gs>
                  <a:gs pos="30000">
                    <a:schemeClr val="tx1"/>
                  </a:gs>
                </a:gsLst>
                <a:lin ang="5400000" scaled="0"/>
              </a:gradFill>
            </a:endParaRPr>
          </a:p>
          <a:p>
            <a:pPr>
              <a:lnSpc>
                <a:spcPct val="90000"/>
              </a:lnSpc>
              <a:spcAft>
                <a:spcPts val="600"/>
              </a:spcAft>
            </a:pPr>
            <a:r>
              <a:rPr lang="en-IT" sz="3600" b="1" dirty="0">
                <a:solidFill>
                  <a:schemeClr val="tx2"/>
                </a:solidFill>
              </a:rPr>
              <a:t>You are using a slice of DevOps</a:t>
            </a:r>
            <a:r>
              <a:rPr lang="en-IT" sz="3600" b="1" dirty="0">
                <a:gradFill>
                  <a:gsLst>
                    <a:gs pos="2917">
                      <a:schemeClr val="tx1"/>
                    </a:gs>
                    <a:gs pos="30000">
                      <a:schemeClr val="tx1"/>
                    </a:gs>
                  </a:gsLst>
                  <a:lin ang="5400000" scaled="0"/>
                </a:gradFill>
              </a:rPr>
              <a:t>. You are not doing</a:t>
            </a:r>
          </a:p>
          <a:p>
            <a:pPr>
              <a:lnSpc>
                <a:spcPct val="90000"/>
              </a:lnSpc>
              <a:spcAft>
                <a:spcPts val="600"/>
              </a:spcAft>
            </a:pPr>
            <a:r>
              <a:rPr lang="en-IT" sz="3600" b="1" dirty="0">
                <a:gradFill>
                  <a:gsLst>
                    <a:gs pos="2917">
                      <a:schemeClr val="tx1"/>
                    </a:gs>
                    <a:gs pos="30000">
                      <a:schemeClr val="tx1"/>
                    </a:gs>
                  </a:gsLst>
                  <a:lin ang="5400000" scaled="0"/>
                </a:gradFill>
              </a:rPr>
              <a:t>DevOps.</a:t>
            </a:r>
            <a:endParaRPr lang="en-IT" sz="3600" b="1" dirty="0">
              <a:solidFill>
                <a:schemeClr val="tx2"/>
              </a:solidFill>
            </a:endParaRPr>
          </a:p>
        </p:txBody>
      </p:sp>
    </p:spTree>
    <p:extLst>
      <p:ext uri="{BB962C8B-B14F-4D97-AF65-F5344CB8AC3E}">
        <p14:creationId xmlns:p14="http://schemas.microsoft.com/office/powerpoint/2010/main" val="177362604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An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overview</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of C</a:t>
            </a:r>
            <a:r>
              <a:rPr lang="it-IT" sz="2400"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I/CD</a:t>
            </a:r>
            <a:endPar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Show me the tools!</a:t>
            </a:r>
            <a:endPar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F496EDC4-CFFE-539D-EE49-D959E9B01173}"/>
              </a:ext>
            </a:extLst>
          </p:cNvPr>
          <p:cNvSpPr txBox="1"/>
          <p:nvPr/>
        </p:nvSpPr>
        <p:spPr>
          <a:xfrm>
            <a:off x="427039" y="1991782"/>
            <a:ext cx="4986237" cy="1037207"/>
          </a:xfrm>
          <a:prstGeom prst="rect">
            <a:avLst/>
          </a:prstGeom>
          <a:noFill/>
        </p:spPr>
        <p:txBody>
          <a:bodyPr wrap="none" lIns="182880" tIns="146304" rIns="182880" bIns="146304" rtlCol="0">
            <a:spAutoFit/>
          </a:bodyPr>
          <a:lstStyle/>
          <a:p>
            <a:pPr>
              <a:lnSpc>
                <a:spcPct val="90000"/>
              </a:lnSpc>
              <a:spcAft>
                <a:spcPts val="600"/>
              </a:spcAft>
            </a:pPr>
            <a:r>
              <a:rPr lang="en-IT" sz="2400" dirty="0">
                <a:solidFill>
                  <a:srgbClr val="0078D7"/>
                </a:solidFill>
              </a:rPr>
              <a:t>Docker for image containerization</a:t>
            </a:r>
          </a:p>
          <a:p>
            <a:pPr>
              <a:lnSpc>
                <a:spcPct val="90000"/>
              </a:lnSpc>
              <a:spcAft>
                <a:spcPts val="600"/>
              </a:spcAft>
            </a:pPr>
            <a:r>
              <a:rPr lang="en-IT" sz="2400" dirty="0">
                <a:solidFill>
                  <a:srgbClr val="0078D7"/>
                </a:solidFill>
              </a:rPr>
              <a:t>and artifact management</a:t>
            </a:r>
          </a:p>
        </p:txBody>
      </p:sp>
      <p:sp>
        <p:nvSpPr>
          <p:cNvPr id="2" name="TextBox 1">
            <a:extLst>
              <a:ext uri="{FF2B5EF4-FFF2-40B4-BE49-F238E27FC236}">
                <a16:creationId xmlns:a16="http://schemas.microsoft.com/office/drawing/2014/main" id="{8270CC66-CBC5-15E7-0EFA-EA74F5F30922}"/>
              </a:ext>
            </a:extLst>
          </p:cNvPr>
          <p:cNvSpPr txBox="1"/>
          <p:nvPr/>
        </p:nvSpPr>
        <p:spPr>
          <a:xfrm>
            <a:off x="427039" y="3183330"/>
            <a:ext cx="7162987" cy="627864"/>
          </a:xfrm>
          <a:prstGeom prst="rect">
            <a:avLst/>
          </a:prstGeom>
          <a:noFill/>
        </p:spPr>
        <p:txBody>
          <a:bodyPr wrap="none" lIns="182880" tIns="146304" rIns="182880" bIns="146304" rtlCol="0">
            <a:spAutoFit/>
          </a:bodyPr>
          <a:lstStyle/>
          <a:p>
            <a:pPr>
              <a:lnSpc>
                <a:spcPct val="90000"/>
              </a:lnSpc>
              <a:spcAft>
                <a:spcPts val="600"/>
              </a:spcAft>
            </a:pPr>
            <a:r>
              <a:rPr lang="en-IT" sz="2400" dirty="0">
                <a:solidFill>
                  <a:srgbClr val="0078D7"/>
                </a:solidFill>
              </a:rPr>
              <a:t>Github for repository management and workflows</a:t>
            </a:r>
          </a:p>
        </p:txBody>
      </p:sp>
      <p:sp>
        <p:nvSpPr>
          <p:cNvPr id="3" name="TextBox 2">
            <a:extLst>
              <a:ext uri="{FF2B5EF4-FFF2-40B4-BE49-F238E27FC236}">
                <a16:creationId xmlns:a16="http://schemas.microsoft.com/office/drawing/2014/main" id="{5EAED8E4-38AE-0E10-15C6-A0A27A2A3C1D}"/>
              </a:ext>
            </a:extLst>
          </p:cNvPr>
          <p:cNvSpPr txBox="1"/>
          <p:nvPr/>
        </p:nvSpPr>
        <p:spPr>
          <a:xfrm>
            <a:off x="427039" y="3965535"/>
            <a:ext cx="7121821" cy="2674578"/>
          </a:xfrm>
          <a:prstGeom prst="rect">
            <a:avLst/>
          </a:prstGeom>
          <a:noFill/>
        </p:spPr>
        <p:txBody>
          <a:bodyPr wrap="none" lIns="182880" tIns="146304" rIns="182880" bIns="146304" rtlCol="0">
            <a:spAutoFit/>
          </a:bodyPr>
          <a:lstStyle/>
          <a:p>
            <a:pPr>
              <a:lnSpc>
                <a:spcPct val="90000"/>
              </a:lnSpc>
              <a:spcAft>
                <a:spcPts val="600"/>
              </a:spcAft>
            </a:pPr>
            <a:r>
              <a:rPr lang="en-IT" sz="2400" dirty="0">
                <a:solidFill>
                  <a:srgbClr val="0078D7"/>
                </a:solidFill>
              </a:rPr>
              <a:t>There are many other choices, pick your favourite:</a:t>
            </a:r>
          </a:p>
          <a:p>
            <a:pPr marL="342900" indent="-342900">
              <a:lnSpc>
                <a:spcPct val="90000"/>
              </a:lnSpc>
              <a:spcAft>
                <a:spcPts val="600"/>
              </a:spcAft>
              <a:buFontTx/>
              <a:buChar char="-"/>
            </a:pPr>
            <a:r>
              <a:rPr lang="en-IT" sz="2400" dirty="0">
                <a:solidFill>
                  <a:srgbClr val="0078D7"/>
                </a:solidFill>
              </a:rPr>
              <a:t>CircleCI</a:t>
            </a:r>
          </a:p>
          <a:p>
            <a:pPr marL="342900" indent="-342900">
              <a:lnSpc>
                <a:spcPct val="90000"/>
              </a:lnSpc>
              <a:spcAft>
                <a:spcPts val="600"/>
              </a:spcAft>
              <a:buFontTx/>
              <a:buChar char="-"/>
            </a:pPr>
            <a:r>
              <a:rPr lang="en-IT" sz="2400" dirty="0">
                <a:solidFill>
                  <a:srgbClr val="0078D7"/>
                </a:solidFill>
              </a:rPr>
              <a:t>Jenkins</a:t>
            </a:r>
          </a:p>
          <a:p>
            <a:pPr marL="342900" indent="-342900">
              <a:lnSpc>
                <a:spcPct val="90000"/>
              </a:lnSpc>
              <a:spcAft>
                <a:spcPts val="600"/>
              </a:spcAft>
              <a:buFontTx/>
              <a:buChar char="-"/>
            </a:pPr>
            <a:r>
              <a:rPr lang="en-IT" sz="2400" dirty="0">
                <a:solidFill>
                  <a:srgbClr val="0078D7"/>
                </a:solidFill>
              </a:rPr>
              <a:t>Azure Pipelines</a:t>
            </a:r>
          </a:p>
          <a:p>
            <a:pPr marL="342900" indent="-342900">
              <a:lnSpc>
                <a:spcPct val="90000"/>
              </a:lnSpc>
              <a:spcAft>
                <a:spcPts val="600"/>
              </a:spcAft>
              <a:buFontTx/>
              <a:buChar char="-"/>
            </a:pPr>
            <a:r>
              <a:rPr lang="en-IT" sz="2400" dirty="0">
                <a:solidFill>
                  <a:srgbClr val="0078D7"/>
                </a:solidFill>
              </a:rPr>
              <a:t>Google Cloud Build</a:t>
            </a:r>
          </a:p>
          <a:p>
            <a:pPr marL="342900" indent="-342900">
              <a:lnSpc>
                <a:spcPct val="90000"/>
              </a:lnSpc>
              <a:spcAft>
                <a:spcPts val="600"/>
              </a:spcAft>
              <a:buFontTx/>
              <a:buChar char="-"/>
            </a:pPr>
            <a:r>
              <a:rPr lang="en-IT" sz="2400" dirty="0">
                <a:solidFill>
                  <a:srgbClr val="0078D7"/>
                </a:solidFill>
              </a:rPr>
              <a:t>BuildBot</a:t>
            </a:r>
          </a:p>
        </p:txBody>
      </p:sp>
    </p:spTree>
    <p:extLst>
      <p:ext uri="{BB962C8B-B14F-4D97-AF65-F5344CB8AC3E}">
        <p14:creationId xmlns:p14="http://schemas.microsoft.com/office/powerpoint/2010/main" val="20071081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An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overview</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of C</a:t>
            </a:r>
            <a:r>
              <a:rPr lang="it-IT" sz="2400"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I/CD</a:t>
            </a:r>
            <a:endPar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The good parts</a:t>
            </a:r>
            <a:endPar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F496EDC4-CFFE-539D-EE49-D959E9B01173}"/>
              </a:ext>
            </a:extLst>
          </p:cNvPr>
          <p:cNvSpPr txBox="1"/>
          <p:nvPr/>
        </p:nvSpPr>
        <p:spPr>
          <a:xfrm>
            <a:off x="427039" y="1991782"/>
            <a:ext cx="8022068" cy="627864"/>
          </a:xfrm>
          <a:prstGeom prst="rect">
            <a:avLst/>
          </a:prstGeom>
          <a:noFill/>
        </p:spPr>
        <p:txBody>
          <a:bodyPr wrap="none" lIns="182880" tIns="146304" rIns="182880" bIns="146304" rtlCol="0">
            <a:spAutoFit/>
          </a:bodyPr>
          <a:lstStyle/>
          <a:p>
            <a:pPr>
              <a:lnSpc>
                <a:spcPct val="90000"/>
              </a:lnSpc>
              <a:spcAft>
                <a:spcPts val="600"/>
              </a:spcAft>
            </a:pPr>
            <a:r>
              <a:rPr lang="en-IT" sz="2400" dirty="0">
                <a:solidFill>
                  <a:srgbClr val="0078D7"/>
                </a:solidFill>
              </a:rPr>
              <a:t>The process of CI/CD brings a lot of benefits to the table</a:t>
            </a:r>
          </a:p>
        </p:txBody>
      </p:sp>
      <p:sp>
        <p:nvSpPr>
          <p:cNvPr id="3" name="TextBox 2">
            <a:extLst>
              <a:ext uri="{FF2B5EF4-FFF2-40B4-BE49-F238E27FC236}">
                <a16:creationId xmlns:a16="http://schemas.microsoft.com/office/drawing/2014/main" id="{5EAED8E4-38AE-0E10-15C6-A0A27A2A3C1D}"/>
              </a:ext>
            </a:extLst>
          </p:cNvPr>
          <p:cNvSpPr txBox="1"/>
          <p:nvPr/>
        </p:nvSpPr>
        <p:spPr>
          <a:xfrm>
            <a:off x="427039" y="2837775"/>
            <a:ext cx="7561685" cy="3083921"/>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IT" sz="2400" dirty="0">
                <a:solidFill>
                  <a:srgbClr val="0078D7"/>
                </a:solidFill>
              </a:rPr>
              <a:t>More efficient builds</a:t>
            </a:r>
          </a:p>
          <a:p>
            <a:pPr marL="342900" indent="-342900">
              <a:lnSpc>
                <a:spcPct val="90000"/>
              </a:lnSpc>
              <a:spcAft>
                <a:spcPts val="600"/>
              </a:spcAft>
              <a:buFontTx/>
              <a:buChar char="-"/>
            </a:pPr>
            <a:r>
              <a:rPr lang="en-IT" sz="2400" dirty="0">
                <a:solidFill>
                  <a:srgbClr val="0078D7"/>
                </a:solidFill>
              </a:rPr>
              <a:t>Better metrics</a:t>
            </a:r>
          </a:p>
          <a:p>
            <a:pPr marL="342900" indent="-342900">
              <a:lnSpc>
                <a:spcPct val="90000"/>
              </a:lnSpc>
              <a:spcAft>
                <a:spcPts val="600"/>
              </a:spcAft>
              <a:buFontTx/>
              <a:buChar char="-"/>
            </a:pPr>
            <a:r>
              <a:rPr lang="en-IT" sz="2400" dirty="0">
                <a:solidFill>
                  <a:srgbClr val="0078D7"/>
                </a:solidFill>
              </a:rPr>
              <a:t>Integration testing on each build</a:t>
            </a:r>
          </a:p>
          <a:p>
            <a:pPr marL="342900" indent="-342900">
              <a:lnSpc>
                <a:spcPct val="90000"/>
              </a:lnSpc>
              <a:spcAft>
                <a:spcPts val="600"/>
              </a:spcAft>
              <a:buFontTx/>
              <a:buChar char="-"/>
            </a:pPr>
            <a:r>
              <a:rPr lang="en-IT" sz="2400" dirty="0">
                <a:solidFill>
                  <a:srgbClr val="0078D7"/>
                </a:solidFill>
              </a:rPr>
              <a:t>Faster release times</a:t>
            </a:r>
          </a:p>
          <a:p>
            <a:pPr marL="342900" indent="-342900">
              <a:lnSpc>
                <a:spcPct val="90000"/>
              </a:lnSpc>
              <a:spcAft>
                <a:spcPts val="600"/>
              </a:spcAft>
              <a:buFontTx/>
              <a:buChar char="-"/>
            </a:pPr>
            <a:r>
              <a:rPr lang="en-IT" sz="2400" dirty="0">
                <a:solidFill>
                  <a:srgbClr val="0078D7"/>
                </a:solidFill>
              </a:rPr>
              <a:t>More control over fixes and faster knowledge loop</a:t>
            </a:r>
          </a:p>
          <a:p>
            <a:pPr marL="342900" indent="-342900">
              <a:lnSpc>
                <a:spcPct val="90000"/>
              </a:lnSpc>
              <a:spcAft>
                <a:spcPts val="600"/>
              </a:spcAft>
              <a:buFontTx/>
              <a:buChar char="-"/>
            </a:pPr>
            <a:r>
              <a:rPr lang="en-IT" sz="2400" dirty="0">
                <a:solidFill>
                  <a:srgbClr val="0078D7"/>
                </a:solidFill>
              </a:rPr>
              <a:t>Powerful tooling</a:t>
            </a:r>
          </a:p>
          <a:p>
            <a:pPr marL="342900" indent="-342900">
              <a:lnSpc>
                <a:spcPct val="90000"/>
              </a:lnSpc>
              <a:spcAft>
                <a:spcPts val="600"/>
              </a:spcAft>
              <a:buFontTx/>
              <a:buChar char="-"/>
            </a:pPr>
            <a:r>
              <a:rPr lang="en-IT" sz="2400" dirty="0">
                <a:solidFill>
                  <a:srgbClr val="0078D7"/>
                </a:solidFill>
              </a:rPr>
              <a:t>BYO preferences policy (bring your own)</a:t>
            </a:r>
          </a:p>
        </p:txBody>
      </p:sp>
    </p:spTree>
    <p:extLst>
      <p:ext uri="{BB962C8B-B14F-4D97-AF65-F5344CB8AC3E}">
        <p14:creationId xmlns:p14="http://schemas.microsoft.com/office/powerpoint/2010/main" val="271381409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27039" y="107420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What</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are </a:t>
            </a:r>
            <a:r>
              <a:rPr kumimoji="0" lang="it-IT" sz="2400" b="0" i="0" u="none" strike="noStrike" kern="1200" cap="none" spc="-102" normalizeH="0" baseline="0" noProof="0" dirty="0" err="1">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Github</a:t>
            </a:r>
            <a:r>
              <a:rPr kumimoji="0" lang="it-IT" sz="24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rPr>
              <a:t> Actions</a:t>
            </a:r>
          </a:p>
        </p:txBody>
      </p:sp>
      <p:sp>
        <p:nvSpPr>
          <p:cNvPr id="6" name="Title 3">
            <a:extLst>
              <a:ext uri="{FF2B5EF4-FFF2-40B4-BE49-F238E27FC236}">
                <a16:creationId xmlns:a16="http://schemas.microsoft.com/office/drawing/2014/main" id="{711801D5-784C-BFA1-2390-12A28DBB2F94}"/>
              </a:ext>
            </a:extLst>
          </p:cNvPr>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Enter</a:t>
            </a: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 </a:t>
            </a:r>
            <a:r>
              <a:rPr lang="it-IT" dirty="0" err="1">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Github</a:t>
            </a:r>
            <a:r>
              <a:rPr lang="it-IT"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 Actions</a:t>
            </a:r>
            <a:endParaRPr kumimoji="0" lang="it-IT" sz="4800" b="0" i="0" u="none" strike="noStrike" kern="1200" cap="none" spc="-102" normalizeH="0" baseline="0" noProof="0" dirty="0">
              <a:ln w="3175">
                <a:noFill/>
              </a:ln>
              <a:gradFill>
                <a:gsLst>
                  <a:gs pos="1250">
                    <a:schemeClr val="accent1"/>
                  </a:gs>
                  <a:gs pos="100000">
                    <a:schemeClr val="accent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AB5D04DD-0E56-CEA7-13FA-C834AE92817D}"/>
              </a:ext>
            </a:extLst>
          </p:cNvPr>
          <p:cNvSpPr txBox="1"/>
          <p:nvPr/>
        </p:nvSpPr>
        <p:spPr>
          <a:xfrm>
            <a:off x="2194560" y="321564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IT" sz="2400" dirty="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F496EDC4-CFFE-539D-EE49-D959E9B01173}"/>
              </a:ext>
            </a:extLst>
          </p:cNvPr>
          <p:cNvSpPr txBox="1"/>
          <p:nvPr/>
        </p:nvSpPr>
        <p:spPr>
          <a:xfrm>
            <a:off x="427039" y="1991782"/>
            <a:ext cx="11292579" cy="1369606"/>
          </a:xfrm>
          <a:prstGeom prst="rect">
            <a:avLst/>
          </a:prstGeom>
          <a:noFill/>
        </p:spPr>
        <p:txBody>
          <a:bodyPr wrap="none" lIns="182880" tIns="146304" rIns="182880" bIns="146304" rtlCol="0">
            <a:spAutoFit/>
          </a:bodyPr>
          <a:lstStyle/>
          <a:p>
            <a:pPr>
              <a:lnSpc>
                <a:spcPct val="90000"/>
              </a:lnSpc>
              <a:spcAft>
                <a:spcPts val="600"/>
              </a:spcAft>
            </a:pPr>
            <a:r>
              <a:rPr lang="en-IT" sz="3600" dirty="0"/>
              <a:t>It’s a platform that makes </a:t>
            </a:r>
            <a:r>
              <a:rPr lang="en-IT" sz="3600" dirty="0">
                <a:solidFill>
                  <a:schemeClr val="tx2"/>
                </a:solidFill>
              </a:rPr>
              <a:t>Continuous Integration</a:t>
            </a:r>
          </a:p>
          <a:p>
            <a:pPr>
              <a:lnSpc>
                <a:spcPct val="90000"/>
              </a:lnSpc>
              <a:spcAft>
                <a:spcPts val="600"/>
              </a:spcAft>
            </a:pPr>
            <a:r>
              <a:rPr lang="en-IT" sz="3600" dirty="0"/>
              <a:t>and </a:t>
            </a:r>
            <a:r>
              <a:rPr lang="en-IT" sz="3600" dirty="0">
                <a:solidFill>
                  <a:schemeClr val="tx2"/>
                </a:solidFill>
              </a:rPr>
              <a:t>Continuous Delivery </a:t>
            </a:r>
            <a:r>
              <a:rPr lang="en-IT" sz="3600" dirty="0"/>
              <a:t>a developer favourite cookie</a:t>
            </a:r>
          </a:p>
        </p:txBody>
      </p:sp>
      <p:sp>
        <p:nvSpPr>
          <p:cNvPr id="2" name="TextBox 1">
            <a:extLst>
              <a:ext uri="{FF2B5EF4-FFF2-40B4-BE49-F238E27FC236}">
                <a16:creationId xmlns:a16="http://schemas.microsoft.com/office/drawing/2014/main" id="{85C7F31E-A2D0-CEB5-7E9E-3BDED5FF08CF}"/>
              </a:ext>
            </a:extLst>
          </p:cNvPr>
          <p:cNvSpPr txBox="1"/>
          <p:nvPr/>
        </p:nvSpPr>
        <p:spPr>
          <a:xfrm>
            <a:off x="427039" y="3742398"/>
            <a:ext cx="11082201" cy="2354491"/>
          </a:xfrm>
          <a:prstGeom prst="rect">
            <a:avLst/>
          </a:prstGeom>
          <a:noFill/>
        </p:spPr>
        <p:txBody>
          <a:bodyPr wrap="none" lIns="182880" tIns="146304" rIns="182880" bIns="146304" rtlCol="0">
            <a:spAutoFit/>
          </a:bodyPr>
          <a:lstStyle/>
          <a:p>
            <a:pPr>
              <a:lnSpc>
                <a:spcPct val="90000"/>
              </a:lnSpc>
              <a:spcAft>
                <a:spcPts val="600"/>
              </a:spcAft>
            </a:pPr>
            <a:r>
              <a:rPr lang="en-IT" sz="3600" dirty="0">
                <a:gradFill>
                  <a:gsLst>
                    <a:gs pos="2917">
                      <a:schemeClr val="tx1"/>
                    </a:gs>
                    <a:gs pos="30000">
                      <a:schemeClr val="tx1"/>
                    </a:gs>
                  </a:gsLst>
                  <a:lin ang="5400000" scaled="0"/>
                </a:gradFill>
              </a:rPr>
              <a:t>We can create:</a:t>
            </a:r>
          </a:p>
          <a:p>
            <a:pPr marL="342900" indent="-342900">
              <a:lnSpc>
                <a:spcPct val="90000"/>
              </a:lnSpc>
              <a:spcAft>
                <a:spcPts val="600"/>
              </a:spcAft>
              <a:buFontTx/>
              <a:buChar char="-"/>
            </a:pPr>
            <a:r>
              <a:rPr lang="en-GB" sz="3200" dirty="0">
                <a:solidFill>
                  <a:schemeClr val="tx2"/>
                </a:solidFill>
              </a:rPr>
              <a:t>W</a:t>
            </a:r>
            <a:r>
              <a:rPr lang="en-IT" sz="3200" dirty="0">
                <a:solidFill>
                  <a:schemeClr val="tx2"/>
                </a:solidFill>
              </a:rPr>
              <a:t>orkflows</a:t>
            </a:r>
          </a:p>
          <a:p>
            <a:pPr marL="342900" indent="-342900">
              <a:lnSpc>
                <a:spcPct val="90000"/>
              </a:lnSpc>
              <a:spcAft>
                <a:spcPts val="600"/>
              </a:spcAft>
              <a:buFontTx/>
              <a:buChar char="-"/>
            </a:pPr>
            <a:r>
              <a:rPr lang="en-IT" sz="3200" dirty="0">
                <a:solidFill>
                  <a:schemeClr val="tx2"/>
                </a:solidFill>
              </a:rPr>
              <a:t>Automated pipelines </a:t>
            </a:r>
            <a:r>
              <a:rPr lang="en-IT" sz="3200" dirty="0">
                <a:gradFill>
                  <a:gsLst>
                    <a:gs pos="2917">
                      <a:schemeClr val="tx1"/>
                    </a:gs>
                    <a:gs pos="30000">
                      <a:schemeClr val="tx1"/>
                    </a:gs>
                  </a:gsLst>
                  <a:lin ang="5400000" scaled="0"/>
                </a:gradFill>
              </a:rPr>
              <a:t>for compiling, testing and distribute</a:t>
            </a:r>
          </a:p>
          <a:p>
            <a:pPr marL="342900" indent="-342900">
              <a:lnSpc>
                <a:spcPct val="90000"/>
              </a:lnSpc>
              <a:spcAft>
                <a:spcPts val="600"/>
              </a:spcAft>
              <a:buFontTx/>
              <a:buChar char="-"/>
            </a:pPr>
            <a:r>
              <a:rPr lang="en-IT" sz="3200" dirty="0">
                <a:solidFill>
                  <a:schemeClr val="tx2"/>
                </a:solidFill>
              </a:rPr>
              <a:t>Scheduled jobs</a:t>
            </a:r>
          </a:p>
        </p:txBody>
      </p:sp>
    </p:spTree>
    <p:extLst>
      <p:ext uri="{BB962C8B-B14F-4D97-AF65-F5344CB8AC3E}">
        <p14:creationId xmlns:p14="http://schemas.microsoft.com/office/powerpoint/2010/main" val="226599577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D425C35-B058-4CFD-9184-11AE0751879F}" vid="{C12E7965-FA63-4980-B27D-8E088AD585E5}"/>
    </a:ext>
  </a:extLst>
</a:theme>
</file>

<file path=ppt/theme/theme10.xml><?xml version="1.0" encoding="utf-8"?>
<a:theme xmlns:a="http://schemas.openxmlformats.org/drawingml/2006/main" name="1_WinHEC_15_English_Light_Template">
  <a:themeElements>
    <a:clrScheme name="WinHec2015">
      <a:dk1>
        <a:srgbClr val="505050"/>
      </a:dk1>
      <a:lt1>
        <a:srgbClr val="FFFFFF"/>
      </a:lt1>
      <a:dk2>
        <a:srgbClr val="0078D7"/>
      </a:dk2>
      <a:lt2>
        <a:srgbClr val="EAEAEA"/>
      </a:lt2>
      <a:accent1>
        <a:srgbClr val="0078D7"/>
      </a:accent1>
      <a:accent2>
        <a:srgbClr val="5C2D91"/>
      </a:accent2>
      <a:accent3>
        <a:srgbClr val="B4009E"/>
      </a:accent3>
      <a:accent4>
        <a:srgbClr val="008272"/>
      </a:accent4>
      <a:accent5>
        <a:srgbClr val="D83B01"/>
      </a:accent5>
      <a:accent6>
        <a:srgbClr val="73737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HEC-2015_Template_English.potx" id="{81AB864D-238E-4588-9D0A-99D6225255FB}" vid="{A24EE2F5-30D2-458F-B57A-D072799E705F}"/>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MGR White 16x9">
  <a:themeElements>
    <a:clrScheme name="CMG White">
      <a:dk1>
        <a:srgbClr val="000000"/>
      </a:dk1>
      <a:lt1>
        <a:srgbClr val="FFFFFF"/>
      </a:lt1>
      <a:dk2>
        <a:srgbClr val="0072C6"/>
      </a:dk2>
      <a:lt2>
        <a:srgbClr val="F2F2F2"/>
      </a:lt2>
      <a:accent1>
        <a:srgbClr val="00AEEF"/>
      </a:accent1>
      <a:accent2>
        <a:srgbClr val="8CC600"/>
      </a:accent2>
      <a:accent3>
        <a:srgbClr val="FF8A00"/>
      </a:accent3>
      <a:accent4>
        <a:srgbClr val="FF0097"/>
      </a:accent4>
      <a:accent5>
        <a:srgbClr val="0071BC"/>
      </a:accent5>
      <a:accent6>
        <a:srgbClr val="910091"/>
      </a:accent6>
      <a:hlink>
        <a:srgbClr val="3F3F3F"/>
      </a:hlink>
      <a:folHlink>
        <a:srgbClr val="3F3F3F"/>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2000" dirty="0" err="1"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theme>
</file>

<file path=ppt/theme/theme3.xml><?xml version="1.0" encoding="utf-8"?>
<a:theme xmlns:a="http://schemas.openxmlformats.org/drawingml/2006/main" name="1_White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4.xml><?xml version="1.0" encoding="utf-8"?>
<a:theme xmlns:a="http://schemas.openxmlformats.org/drawingml/2006/main" name="1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D425C35-B058-4CFD-9184-11AE0751879F}" vid="{C12E7965-FA63-4980-B27D-8E088AD585E5}"/>
    </a:ext>
  </a:extLst>
</a:theme>
</file>

<file path=ppt/theme/theme5.xml><?xml version="1.0" encoding="utf-8"?>
<a:theme xmlns:a="http://schemas.openxmlformats.org/drawingml/2006/main" name="12_WINDOWS 10 COLOR TEMPLATE">
  <a:themeElements>
    <a:clrScheme name="Custom 7">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3C3C3C"/>
      </a:hlink>
      <a:folHlink>
        <a:srgbClr val="3C3C3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37A8D359-2C75-4712-B142-A31CF0C28EAF}" vid="{E296AF94-AFD6-4423-A2D0-16DBF4965041}"/>
    </a:ext>
  </a:extLst>
</a:theme>
</file>

<file path=ppt/theme/theme6.xml><?xml version="1.0" encoding="utf-8"?>
<a:theme xmlns:a="http://schemas.openxmlformats.org/drawingml/2006/main" name="1_WINDOWS 10 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37A8D359-2C75-4712-B142-A31CF0C28EAF}" vid="{E296AF94-AFD6-4423-A2D0-16DBF4965041}"/>
    </a:ext>
  </a:extLst>
</a:theme>
</file>

<file path=ppt/theme/theme7.xml><?xml version="1.0" encoding="utf-8"?>
<a:theme xmlns:a="http://schemas.openxmlformats.org/drawingml/2006/main" name="WINDOWS 10 COLOR TEMPLATE">
  <a:themeElements>
    <a:clrScheme name="Windows 10">
      <a:dk1>
        <a:srgbClr val="FFFFFF"/>
      </a:dk1>
      <a:lt1>
        <a:srgbClr val="0078D7"/>
      </a:lt1>
      <a:dk2>
        <a:srgbClr val="FFFFFF"/>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8.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D425C35-B058-4CFD-9184-11AE0751879F}" vid="{C12E7965-FA63-4980-B27D-8E088AD585E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5351508-46ca-4454-b07c-bc767568d5f1" ContentTypeId="0x0101009F858E1B7D9342B795C788B53F54E138" PreviousValue="false"/>
</file>

<file path=customXml/item2.xml><?xml version="1.0" encoding="utf-8"?>
<?mso-contentType ?>
<spe:Receivers xmlns:spe="http://schemas.microsoft.com/sharepoint/events">
  <Receiver>
    <Name/>
    <Synchronization>Asynchronous</Synchronization>
    <Type>10001</Type>
    <SequenceNumber>10000</SequenceNumber>
    <Assembly>Microsoft.RTG.EventReceivers, Version=1.0.0.0, Culture=neutral, PublicKeyToken=12dc7f0b648efec3</Assembly>
    <Class>Microsoft.RTG.EventReceivers.AssetFileEventReceiver</Class>
    <Data/>
    <Filter/>
  </Receiver>
  <Receiver>
    <Name/>
    <Synchronization>Asynchronous</Synchronization>
    <Type>10002</Type>
    <SequenceNumber>10000</SequenceNumber>
    <Assembly>Microsoft.RTG.EventReceivers, Version=1.0.0.0, Culture=neutral, PublicKeyToken=12dc7f0b648efec3</Assembly>
    <Class>Microsoft.RTG.EventReceivers.AssetFileEventReceiver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RTG Asset File" ma:contentTypeID="0x0101009F858E1B7D9342B795C788B53F54E13800E60842A20EEDFD4589286ED0E2EC27C8" ma:contentTypeVersion="1" ma:contentTypeDescription="Create a new document." ma:contentTypeScope="" ma:versionID="cabdd92db2c58100a22b51e4cfe75b9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305248-B549-48ED-9912-2201CCCE5553}">
  <ds:schemaRefs>
    <ds:schemaRef ds:uri="Microsoft.SharePoint.Taxonomy.ContentTypeSync"/>
  </ds:schemaRefs>
</ds:datastoreItem>
</file>

<file path=customXml/itemProps2.xml><?xml version="1.0" encoding="utf-8"?>
<ds:datastoreItem xmlns:ds="http://schemas.openxmlformats.org/officeDocument/2006/customXml" ds:itemID="{5086436A-164E-4A11-AD76-CC0B00E3FA4A}">
  <ds:schemaRefs>
    <ds:schemaRef ds:uri="http://schemas.microsoft.com/sharepoint/events"/>
  </ds:schemaRefs>
</ds:datastoreItem>
</file>

<file path=customXml/itemProps3.xml><?xml version="1.0" encoding="utf-8"?>
<ds:datastoreItem xmlns:ds="http://schemas.openxmlformats.org/officeDocument/2006/customXml" ds:itemID="{BCF47F3A-6DD7-4BF4-B6A8-69DC5A335C05}">
  <ds:schemaRefs>
    <ds:schemaRef ds:uri="http://schemas.microsoft.com/office/2006/metadata/properties"/>
    <ds:schemaRef ds:uri="http://schemas.microsoft.com/office/infopath/2007/PartnerControls"/>
  </ds:schemaRefs>
</ds:datastoreItem>
</file>

<file path=customXml/itemProps4.xml><?xml version="1.0" encoding="utf-8"?>
<ds:datastoreItem xmlns:ds="http://schemas.openxmlformats.org/officeDocument/2006/customXml" ds:itemID="{B82AD07F-8BE3-474D-A07C-10ACAD023129}">
  <ds:schemaRefs>
    <ds:schemaRef ds:uri="http://schemas.microsoft.com/sharepoint/v3/contenttype/forms"/>
  </ds:schemaRefs>
</ds:datastoreItem>
</file>

<file path=customXml/itemProps5.xml><?xml version="1.0" encoding="utf-8"?>
<ds:datastoreItem xmlns:ds="http://schemas.openxmlformats.org/officeDocument/2006/customXml" ds:itemID="{272B2D1E-0B5B-4CD4-91C2-ABC48E6876D1}">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Windows10_16-9_WHITE_v05</Template>
  <TotalTime>282</TotalTime>
  <Words>3227</Words>
  <Application>Microsoft Macintosh PowerPoint</Application>
  <PresentationFormat>Custom</PresentationFormat>
  <Paragraphs>341</Paragraphs>
  <Slides>31</Slides>
  <Notes>28</Notes>
  <HiddenSlides>0</HiddenSlides>
  <MMClips>0</MMClips>
  <ScaleCrop>false</ScaleCrop>
  <HeadingPairs>
    <vt:vector size="6" baseType="variant">
      <vt:variant>
        <vt:lpstr>Fonts Used</vt:lpstr>
      </vt:variant>
      <vt:variant>
        <vt:i4>13</vt:i4>
      </vt:variant>
      <vt:variant>
        <vt:lpstr>Theme</vt:lpstr>
      </vt:variant>
      <vt:variant>
        <vt:i4>10</vt:i4>
      </vt:variant>
      <vt:variant>
        <vt:lpstr>Slide Titles</vt:lpstr>
      </vt:variant>
      <vt:variant>
        <vt:i4>31</vt:i4>
      </vt:variant>
    </vt:vector>
  </HeadingPairs>
  <TitlesOfParts>
    <vt:vector size="54" baseType="lpstr">
      <vt:lpstr>Arial Unicode MS</vt:lpstr>
      <vt:lpstr>-apple-system</vt:lpstr>
      <vt:lpstr>Arial</vt:lpstr>
      <vt:lpstr>Avenir LT Pro 45 Book</vt:lpstr>
      <vt:lpstr>Calibri</vt:lpstr>
      <vt:lpstr>Consolas</vt:lpstr>
      <vt:lpstr>Helvetica Neue</vt:lpstr>
      <vt:lpstr>Lucida Grande</vt:lpstr>
      <vt:lpstr>Segoe UI</vt:lpstr>
      <vt:lpstr>Segoe UI Black</vt:lpstr>
      <vt:lpstr>Segoe UI Light</vt:lpstr>
      <vt:lpstr>Segoe UI Semibold</vt:lpstr>
      <vt:lpstr>Wingdings</vt:lpstr>
      <vt:lpstr>Windows 10 Brand Template 16x9</vt:lpstr>
      <vt:lpstr>CMGR White 16x9</vt:lpstr>
      <vt:lpstr>1_White Background</vt:lpstr>
      <vt:lpstr>1_Windows 10 Brand Template 16x9</vt:lpstr>
      <vt:lpstr>12_WINDOWS 10 COLOR TEMPLATE</vt:lpstr>
      <vt:lpstr>1_WINDOWS 10 COLOR TEMPLATE</vt:lpstr>
      <vt:lpstr>WINDOWS 10 COLOR TEMPLATE</vt:lpstr>
      <vt:lpstr>MSVID_White_16x9_2012-08-18</vt:lpstr>
      <vt:lpstr>2_Windows 10 Brand Template 16x9</vt:lpstr>
      <vt:lpstr>1_WinHEC_15_English_Light_Template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to go from here</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10 Enterprise Roadmap</dc:title>
  <dc:subject>Windows 10</dc:subject>
  <dc:creator>Vito Macina</dc:creator>
  <cp:keywords>Windows 10;Evento;Presentazione</cp:keywords>
  <dc:description>ZUM Communications</dc:description>
  <cp:lastModifiedBy>Lorenzo Pieri</cp:lastModifiedBy>
  <cp:revision>39</cp:revision>
  <dcterms:created xsi:type="dcterms:W3CDTF">2015-05-11T17:39:59Z</dcterms:created>
  <dcterms:modified xsi:type="dcterms:W3CDTF">2022-12-05T18:33:25Z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0x0101009F858E1B7D9342B795C788B53F54E13800E60842A20EEDFD4589286ED0E2EC27C8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defa4170-0d19-0005-0004-bc88714345d2_Enabled">
    <vt:lpwstr>true</vt:lpwstr>
  </property>
  <property fmtid="{D5CDD505-2E9C-101B-9397-08002B2CF9AE}" pid="12" name="MSIP_Label_defa4170-0d19-0005-0004-bc88714345d2_SetDate">
    <vt:lpwstr>2022-12-05T10:09:38Z</vt:lpwstr>
  </property>
  <property fmtid="{D5CDD505-2E9C-101B-9397-08002B2CF9AE}" pid="13" name="MSIP_Label_defa4170-0d19-0005-0004-bc88714345d2_Method">
    <vt:lpwstr>Standard</vt:lpwstr>
  </property>
  <property fmtid="{D5CDD505-2E9C-101B-9397-08002B2CF9AE}" pid="14" name="MSIP_Label_defa4170-0d19-0005-0004-bc88714345d2_Name">
    <vt:lpwstr>defa4170-0d19-0005-0004-bc88714345d2</vt:lpwstr>
  </property>
  <property fmtid="{D5CDD505-2E9C-101B-9397-08002B2CF9AE}" pid="15" name="MSIP_Label_defa4170-0d19-0005-0004-bc88714345d2_SiteId">
    <vt:lpwstr>4bfca3cd-ac9e-4d9c-9931-01e408afba36</vt:lpwstr>
  </property>
  <property fmtid="{D5CDD505-2E9C-101B-9397-08002B2CF9AE}" pid="16" name="MSIP_Label_defa4170-0d19-0005-0004-bc88714345d2_ActionId">
    <vt:lpwstr>ad9505f3-37d1-4a16-a615-aeddc29eed00</vt:lpwstr>
  </property>
  <property fmtid="{D5CDD505-2E9C-101B-9397-08002B2CF9AE}" pid="17" name="MSIP_Label_defa4170-0d19-0005-0004-bc88714345d2_ContentBits">
    <vt:lpwstr>0</vt:lpwstr>
  </property>
</Properties>
</file>